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7" r:id="rId1"/>
  </p:sldMasterIdLst>
  <p:notesMasterIdLst>
    <p:notesMasterId r:id="rId14"/>
  </p:notesMasterIdLst>
  <p:sldIdLst>
    <p:sldId id="400" r:id="rId2"/>
    <p:sldId id="391" r:id="rId3"/>
    <p:sldId id="392" r:id="rId4"/>
    <p:sldId id="315" r:id="rId5"/>
    <p:sldId id="427" r:id="rId6"/>
    <p:sldId id="428" r:id="rId7"/>
    <p:sldId id="393" r:id="rId8"/>
    <p:sldId id="395" r:id="rId9"/>
    <p:sldId id="260" r:id="rId10"/>
    <p:sldId id="389" r:id="rId11"/>
    <p:sldId id="390" r:id="rId12"/>
    <p:sldId id="380" r:id="rId13"/>
  </p:sldIdLst>
  <p:sldSz cx="9144000" cy="5143500" type="screen16x9"/>
  <p:notesSz cx="6858000" cy="9144000"/>
  <p:embeddedFontLst>
    <p:embeddedFont>
      <p:font typeface="Algerian" panose="04020705040A02060702" pitchFamily="82" charset="0"/>
      <p:regular r:id="rId15"/>
    </p:embeddedFont>
    <p:embeddedFont>
      <p:font typeface="Barlow" panose="00000500000000000000" pitchFamily="2" charset="0"/>
      <p:regular r:id="rId16"/>
      <p:bold r:id="rId17"/>
      <p:italic r:id="rId18"/>
      <p:boldItalic r:id="rId19"/>
    </p:embeddedFont>
    <p:embeddedFont>
      <p:font typeface="Cambria" panose="02040503050406030204" pitchFamily="18" charset="0"/>
      <p:regular r:id="rId20"/>
      <p:bold r:id="rId21"/>
      <p:italic r:id="rId22"/>
      <p:boldItalic r:id="rId23"/>
    </p:embeddedFont>
    <p:embeddedFont>
      <p:font typeface="Cambria Math" panose="02040503050406030204" pitchFamily="18" charset="0"/>
      <p:regular r:id="rId24"/>
    </p:embeddedFont>
    <p:embeddedFont>
      <p:font typeface="Fira Sans Condensed" panose="020B0503050000020004" pitchFamily="34" charset="0"/>
      <p:regular r:id="rId25"/>
      <p:bold r:id="rId26"/>
      <p:italic r:id="rId27"/>
      <p:boldItalic r:id="rId28"/>
    </p:embeddedFont>
    <p:embeddedFont>
      <p:font typeface="Fira Sans Condensed ExtraBold" panose="020B0903050000020004" pitchFamily="34" charset="0"/>
      <p:bold r:id="rId29"/>
      <p:boldItalic r:id="rId30"/>
    </p:embeddedFont>
    <p:embeddedFont>
      <p:font typeface="Fredoka One" panose="02000000000000000000" pitchFamily="2" charset="0"/>
      <p:regular r:id="rId31"/>
    </p:embeddedFont>
    <p:embeddedFont>
      <p:font typeface="Raleway" pitchFamily="2" charset="0"/>
      <p:regular r:id="rId32"/>
      <p:bold r:id="rId33"/>
      <p:italic r:id="rId34"/>
      <p:boldItalic r:id="rId35"/>
    </p:embeddedFont>
    <p:embeddedFont>
      <p:font typeface="Roboto Black" panose="02000000000000000000" pitchFamily="2" charset="0"/>
      <p:bold r:id="rId36"/>
      <p:boldItalic r:id="rId37"/>
    </p:embeddedFont>
    <p:embeddedFont>
      <p:font typeface="Roboto Slab SemiBold" pitchFamily="2" charset="0"/>
      <p:bold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amesh de villiers" initials="rv" lastIdx="1" clrIdx="0">
    <p:extLst>
      <p:ext uri="{19B8F6BF-5375-455C-9EA6-DF929625EA0E}">
        <p15:presenceInfo xmlns:p15="http://schemas.microsoft.com/office/powerpoint/2012/main" userId="0bde652fbc22c91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1DA36"/>
    <a:srgbClr val="E89E18"/>
    <a:srgbClr val="2ECC4C"/>
    <a:srgbClr val="669900"/>
    <a:srgbClr val="FFFF8F"/>
    <a:srgbClr val="DAC2EC"/>
    <a:srgbClr val="FFECAF"/>
    <a:srgbClr val="FFB9B9"/>
    <a:srgbClr val="D8EEC0"/>
    <a:srgbClr val="CCFF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4E41AE4-29CA-49B4-99A8-09D1E0EC09DD}">
  <a:tblStyle styleId="{B4E41AE4-29CA-49B4-99A8-09D1E0EC09D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99" autoAdjust="0"/>
    <p:restoredTop sz="94660"/>
  </p:normalViewPr>
  <p:slideViewPr>
    <p:cSldViewPr snapToGrid="0">
      <p:cViewPr varScale="1">
        <p:scale>
          <a:sx n="97" d="100"/>
          <a:sy n="97" d="100"/>
        </p:scale>
        <p:origin x="99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9" Type="http://schemas.openxmlformats.org/officeDocument/2006/relationships/commentAuthors" Target="commentAuthors.xml"/><Relationship Id="rId21" Type="http://schemas.openxmlformats.org/officeDocument/2006/relationships/font" Target="fonts/font7.fntdata"/><Relationship Id="rId34" Type="http://schemas.openxmlformats.org/officeDocument/2006/relationships/font" Target="fonts/font20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font" Target="fonts/font18.fntdata"/><Relationship Id="rId37" Type="http://schemas.openxmlformats.org/officeDocument/2006/relationships/font" Target="fonts/font23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36" Type="http://schemas.openxmlformats.org/officeDocument/2006/relationships/font" Target="fonts/font22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font" Target="fonts/font21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font" Target="fonts/font19.fntdata"/><Relationship Id="rId38" Type="http://schemas.openxmlformats.org/officeDocument/2006/relationships/font" Target="fonts/font24.fntdata"/></Relationships>
</file>

<file path=ppt/media/image1.png>
</file>

<file path=ppt/media/image10.png>
</file>

<file path=ppt/media/image1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g8ceba84788_0_15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1" name="Google Shape;1061;g8ceba84788_0_15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2" name="Google Shape;1312;g8ecf1f1e99_0_3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3" name="Google Shape;1313;g8ecf1f1e99_0_3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34407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2" name="Google Shape;1312;g8ecf1f1e99_0_3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3" name="Google Shape;1313;g8ecf1f1e99_0_3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92524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7" name="Google Shape;2417;g9653453a32_0_5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8" name="Google Shape;2418;g9653453a32_0_5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g8ceba84788_0_7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9" name="Google Shape;919;g8ceba84788_0_7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Google Shape;53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3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685800" y="534963"/>
            <a:ext cx="4410300" cy="170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0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685800" y="2278345"/>
            <a:ext cx="4410300" cy="4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 rot="12770">
            <a:off x="3143723" y="-723971"/>
            <a:ext cx="8629335" cy="7691461"/>
            <a:chOff x="1543903" y="1051131"/>
            <a:chExt cx="4579322" cy="4218197"/>
          </a:xfrm>
        </p:grpSpPr>
        <p:sp>
          <p:nvSpPr>
            <p:cNvPr id="12" name="Google Shape;12;p2"/>
            <p:cNvSpPr/>
            <p:nvPr/>
          </p:nvSpPr>
          <p:spPr>
            <a:xfrm>
              <a:off x="1543903" y="1051131"/>
              <a:ext cx="4579322" cy="4218197"/>
            </a:xfrm>
            <a:custGeom>
              <a:avLst/>
              <a:gdLst/>
              <a:ahLst/>
              <a:cxnLst/>
              <a:rect l="l" t="t" r="r" b="b"/>
              <a:pathLst>
                <a:path w="154472" h="148515" extrusionOk="0">
                  <a:moveTo>
                    <a:pt x="88939" y="1"/>
                  </a:moveTo>
                  <a:cubicBezTo>
                    <a:pt x="84075" y="1"/>
                    <a:pt x="78478" y="1648"/>
                    <a:pt x="72069" y="5669"/>
                  </a:cubicBezTo>
                  <a:cubicBezTo>
                    <a:pt x="61886" y="12053"/>
                    <a:pt x="57236" y="24332"/>
                    <a:pt x="54895" y="35457"/>
                  </a:cubicBezTo>
                  <a:cubicBezTo>
                    <a:pt x="52919" y="44971"/>
                    <a:pt x="43679" y="50017"/>
                    <a:pt x="36810" y="55214"/>
                  </a:cubicBezTo>
                  <a:cubicBezTo>
                    <a:pt x="28360" y="61658"/>
                    <a:pt x="20214" y="69135"/>
                    <a:pt x="13587" y="77677"/>
                  </a:cubicBezTo>
                  <a:cubicBezTo>
                    <a:pt x="0" y="95245"/>
                    <a:pt x="821" y="110929"/>
                    <a:pt x="9454" y="127465"/>
                  </a:cubicBezTo>
                  <a:cubicBezTo>
                    <a:pt x="12068" y="132419"/>
                    <a:pt x="16505" y="140140"/>
                    <a:pt x="29545" y="145489"/>
                  </a:cubicBezTo>
                  <a:cubicBezTo>
                    <a:pt x="34502" y="147539"/>
                    <a:pt x="39466" y="148514"/>
                    <a:pt x="44435" y="148514"/>
                  </a:cubicBezTo>
                  <a:cubicBezTo>
                    <a:pt x="57077" y="148514"/>
                    <a:pt x="69748" y="142200"/>
                    <a:pt x="82403" y="131203"/>
                  </a:cubicBezTo>
                  <a:cubicBezTo>
                    <a:pt x="86415" y="127708"/>
                    <a:pt x="89850" y="123544"/>
                    <a:pt x="93680" y="119866"/>
                  </a:cubicBezTo>
                  <a:cubicBezTo>
                    <a:pt x="97662" y="115975"/>
                    <a:pt x="102130" y="112601"/>
                    <a:pt x="106902" y="109774"/>
                  </a:cubicBezTo>
                  <a:cubicBezTo>
                    <a:pt x="118027" y="103209"/>
                    <a:pt x="131097" y="99561"/>
                    <a:pt x="140672" y="90868"/>
                  </a:cubicBezTo>
                  <a:cubicBezTo>
                    <a:pt x="145748" y="86279"/>
                    <a:pt x="149608" y="80351"/>
                    <a:pt x="151766" y="73847"/>
                  </a:cubicBezTo>
                  <a:cubicBezTo>
                    <a:pt x="154471" y="65670"/>
                    <a:pt x="152739" y="56977"/>
                    <a:pt x="146721" y="50898"/>
                  </a:cubicBezTo>
                  <a:cubicBezTo>
                    <a:pt x="141037" y="45153"/>
                    <a:pt x="136112" y="44849"/>
                    <a:pt x="130337" y="42205"/>
                  </a:cubicBezTo>
                  <a:cubicBezTo>
                    <a:pt x="123285" y="38892"/>
                    <a:pt x="118392" y="36430"/>
                    <a:pt x="116294" y="28892"/>
                  </a:cubicBezTo>
                  <a:cubicBezTo>
                    <a:pt x="113682" y="19384"/>
                    <a:pt x="105622" y="1"/>
                    <a:pt x="889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2818350" y="1817311"/>
              <a:ext cx="218125" cy="218125"/>
            </a:xfrm>
            <a:custGeom>
              <a:avLst/>
              <a:gdLst/>
              <a:ahLst/>
              <a:cxnLst/>
              <a:rect l="l" t="t" r="r" b="b"/>
              <a:pathLst>
                <a:path w="8725" h="8725" extrusionOk="0">
                  <a:moveTo>
                    <a:pt x="4377" y="1"/>
                  </a:moveTo>
                  <a:cubicBezTo>
                    <a:pt x="1946" y="1"/>
                    <a:pt x="0" y="1946"/>
                    <a:pt x="0" y="4347"/>
                  </a:cubicBezTo>
                  <a:cubicBezTo>
                    <a:pt x="0" y="6779"/>
                    <a:pt x="1946" y="8724"/>
                    <a:pt x="4377" y="8724"/>
                  </a:cubicBezTo>
                  <a:cubicBezTo>
                    <a:pt x="6779" y="8724"/>
                    <a:pt x="8724" y="6779"/>
                    <a:pt x="8724" y="4347"/>
                  </a:cubicBezTo>
                  <a:cubicBezTo>
                    <a:pt x="8724" y="1946"/>
                    <a:pt x="6779" y="1"/>
                    <a:pt x="43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3016041" y="1693534"/>
              <a:ext cx="96525" cy="96525"/>
            </a:xfrm>
            <a:custGeom>
              <a:avLst/>
              <a:gdLst/>
              <a:ahLst/>
              <a:cxnLst/>
              <a:rect l="l" t="t" r="r" b="b"/>
              <a:pathLst>
                <a:path w="3861" h="3861" extrusionOk="0">
                  <a:moveTo>
                    <a:pt x="1946" y="1"/>
                  </a:moveTo>
                  <a:cubicBezTo>
                    <a:pt x="851" y="1"/>
                    <a:pt x="0" y="852"/>
                    <a:pt x="0" y="1946"/>
                  </a:cubicBezTo>
                  <a:cubicBezTo>
                    <a:pt x="0" y="3010"/>
                    <a:pt x="851" y="3861"/>
                    <a:pt x="1946" y="3861"/>
                  </a:cubicBezTo>
                  <a:cubicBezTo>
                    <a:pt x="3010" y="3861"/>
                    <a:pt x="3861" y="3010"/>
                    <a:pt x="3861" y="1946"/>
                  </a:cubicBezTo>
                  <a:cubicBezTo>
                    <a:pt x="3861" y="852"/>
                    <a:pt x="3010" y="1"/>
                    <a:pt x="19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 only 4">
    <p:bg>
      <p:bgPr>
        <a:solidFill>
          <a:schemeClr val="accent3"/>
        </a:solid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" name="Google Shape;155;p21"/>
          <p:cNvGrpSpPr/>
          <p:nvPr/>
        </p:nvGrpSpPr>
        <p:grpSpPr>
          <a:xfrm rot="1351476">
            <a:off x="-930621" y="-2956783"/>
            <a:ext cx="11005343" cy="10580795"/>
            <a:chOff x="1786775" y="1002200"/>
            <a:chExt cx="3861800" cy="3712875"/>
          </a:xfrm>
        </p:grpSpPr>
        <p:sp>
          <p:nvSpPr>
            <p:cNvPr id="156" name="Google Shape;156;p21"/>
            <p:cNvSpPr/>
            <p:nvPr/>
          </p:nvSpPr>
          <p:spPr>
            <a:xfrm>
              <a:off x="1786775" y="1002200"/>
              <a:ext cx="3861800" cy="3712875"/>
            </a:xfrm>
            <a:custGeom>
              <a:avLst/>
              <a:gdLst/>
              <a:ahLst/>
              <a:cxnLst/>
              <a:rect l="l" t="t" r="r" b="b"/>
              <a:pathLst>
                <a:path w="154472" h="148515" extrusionOk="0">
                  <a:moveTo>
                    <a:pt x="88939" y="1"/>
                  </a:moveTo>
                  <a:cubicBezTo>
                    <a:pt x="84075" y="1"/>
                    <a:pt x="78478" y="1648"/>
                    <a:pt x="72069" y="5669"/>
                  </a:cubicBezTo>
                  <a:cubicBezTo>
                    <a:pt x="61886" y="12053"/>
                    <a:pt x="57236" y="24332"/>
                    <a:pt x="54895" y="35457"/>
                  </a:cubicBezTo>
                  <a:cubicBezTo>
                    <a:pt x="52919" y="44971"/>
                    <a:pt x="43679" y="50017"/>
                    <a:pt x="36810" y="55214"/>
                  </a:cubicBezTo>
                  <a:cubicBezTo>
                    <a:pt x="28360" y="61658"/>
                    <a:pt x="20214" y="69135"/>
                    <a:pt x="13587" y="77677"/>
                  </a:cubicBezTo>
                  <a:cubicBezTo>
                    <a:pt x="0" y="95245"/>
                    <a:pt x="821" y="110929"/>
                    <a:pt x="9454" y="127465"/>
                  </a:cubicBezTo>
                  <a:cubicBezTo>
                    <a:pt x="12068" y="132419"/>
                    <a:pt x="16505" y="140140"/>
                    <a:pt x="29545" y="145489"/>
                  </a:cubicBezTo>
                  <a:cubicBezTo>
                    <a:pt x="34502" y="147539"/>
                    <a:pt x="39466" y="148514"/>
                    <a:pt x="44435" y="148514"/>
                  </a:cubicBezTo>
                  <a:cubicBezTo>
                    <a:pt x="57077" y="148514"/>
                    <a:pt x="69748" y="142200"/>
                    <a:pt x="82403" y="131203"/>
                  </a:cubicBezTo>
                  <a:cubicBezTo>
                    <a:pt x="86415" y="127708"/>
                    <a:pt x="89850" y="123544"/>
                    <a:pt x="93680" y="119866"/>
                  </a:cubicBezTo>
                  <a:cubicBezTo>
                    <a:pt x="97662" y="115975"/>
                    <a:pt x="102130" y="112601"/>
                    <a:pt x="106902" y="109774"/>
                  </a:cubicBezTo>
                  <a:cubicBezTo>
                    <a:pt x="118027" y="103209"/>
                    <a:pt x="131097" y="99561"/>
                    <a:pt x="140672" y="90868"/>
                  </a:cubicBezTo>
                  <a:cubicBezTo>
                    <a:pt x="145748" y="86279"/>
                    <a:pt x="149608" y="80351"/>
                    <a:pt x="151766" y="73847"/>
                  </a:cubicBezTo>
                  <a:cubicBezTo>
                    <a:pt x="154471" y="65670"/>
                    <a:pt x="152739" y="56977"/>
                    <a:pt x="146721" y="50898"/>
                  </a:cubicBezTo>
                  <a:cubicBezTo>
                    <a:pt x="141037" y="45153"/>
                    <a:pt x="136112" y="44849"/>
                    <a:pt x="130337" y="42205"/>
                  </a:cubicBezTo>
                  <a:cubicBezTo>
                    <a:pt x="123285" y="38892"/>
                    <a:pt x="118392" y="36430"/>
                    <a:pt x="116294" y="28892"/>
                  </a:cubicBezTo>
                  <a:cubicBezTo>
                    <a:pt x="113682" y="19384"/>
                    <a:pt x="105622" y="1"/>
                    <a:pt x="889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7" name="Google Shape;157;p21"/>
            <p:cNvSpPr/>
            <p:nvPr/>
          </p:nvSpPr>
          <p:spPr>
            <a:xfrm>
              <a:off x="2818350" y="1817311"/>
              <a:ext cx="218125" cy="218125"/>
            </a:xfrm>
            <a:custGeom>
              <a:avLst/>
              <a:gdLst/>
              <a:ahLst/>
              <a:cxnLst/>
              <a:rect l="l" t="t" r="r" b="b"/>
              <a:pathLst>
                <a:path w="8725" h="8725" extrusionOk="0">
                  <a:moveTo>
                    <a:pt x="4377" y="1"/>
                  </a:moveTo>
                  <a:cubicBezTo>
                    <a:pt x="1946" y="1"/>
                    <a:pt x="0" y="1946"/>
                    <a:pt x="0" y="4347"/>
                  </a:cubicBezTo>
                  <a:cubicBezTo>
                    <a:pt x="0" y="6779"/>
                    <a:pt x="1946" y="8724"/>
                    <a:pt x="4377" y="8724"/>
                  </a:cubicBezTo>
                  <a:cubicBezTo>
                    <a:pt x="6779" y="8724"/>
                    <a:pt x="8724" y="6779"/>
                    <a:pt x="8724" y="4347"/>
                  </a:cubicBezTo>
                  <a:cubicBezTo>
                    <a:pt x="8724" y="1946"/>
                    <a:pt x="6779" y="1"/>
                    <a:pt x="43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8" name="Google Shape;158;p21"/>
            <p:cNvSpPr/>
            <p:nvPr/>
          </p:nvSpPr>
          <p:spPr>
            <a:xfrm>
              <a:off x="3016041" y="1693534"/>
              <a:ext cx="96525" cy="96525"/>
            </a:xfrm>
            <a:custGeom>
              <a:avLst/>
              <a:gdLst/>
              <a:ahLst/>
              <a:cxnLst/>
              <a:rect l="l" t="t" r="r" b="b"/>
              <a:pathLst>
                <a:path w="3861" h="3861" extrusionOk="0">
                  <a:moveTo>
                    <a:pt x="1946" y="1"/>
                  </a:moveTo>
                  <a:cubicBezTo>
                    <a:pt x="851" y="1"/>
                    <a:pt x="0" y="852"/>
                    <a:pt x="0" y="1946"/>
                  </a:cubicBezTo>
                  <a:cubicBezTo>
                    <a:pt x="0" y="3010"/>
                    <a:pt x="851" y="3861"/>
                    <a:pt x="1946" y="3861"/>
                  </a:cubicBezTo>
                  <a:cubicBezTo>
                    <a:pt x="3010" y="3861"/>
                    <a:pt x="3861" y="3010"/>
                    <a:pt x="3861" y="1946"/>
                  </a:cubicBezTo>
                  <a:cubicBezTo>
                    <a:pt x="3861" y="852"/>
                    <a:pt x="3010" y="1"/>
                    <a:pt x="19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59" name="Google Shape;159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08944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3">
  <p:cSld name="Title and body 3"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31"/>
          <p:cNvSpPr/>
          <p:nvPr/>
        </p:nvSpPr>
        <p:spPr>
          <a:xfrm rot="277656">
            <a:off x="3987667" y="-2559618"/>
            <a:ext cx="10832132" cy="10461846"/>
          </a:xfrm>
          <a:custGeom>
            <a:avLst/>
            <a:gdLst/>
            <a:ahLst/>
            <a:cxnLst/>
            <a:rect l="l" t="t" r="r" b="b"/>
            <a:pathLst>
              <a:path w="154472" h="148515" extrusionOk="0">
                <a:moveTo>
                  <a:pt x="88939" y="1"/>
                </a:moveTo>
                <a:cubicBezTo>
                  <a:pt x="84075" y="1"/>
                  <a:pt x="78478" y="1648"/>
                  <a:pt x="72069" y="5669"/>
                </a:cubicBezTo>
                <a:cubicBezTo>
                  <a:pt x="61886" y="12053"/>
                  <a:pt x="57236" y="24332"/>
                  <a:pt x="54895" y="35457"/>
                </a:cubicBezTo>
                <a:cubicBezTo>
                  <a:pt x="52919" y="44971"/>
                  <a:pt x="43679" y="50017"/>
                  <a:pt x="36810" y="55214"/>
                </a:cubicBezTo>
                <a:cubicBezTo>
                  <a:pt x="28360" y="61658"/>
                  <a:pt x="20214" y="69135"/>
                  <a:pt x="13587" y="77677"/>
                </a:cubicBezTo>
                <a:cubicBezTo>
                  <a:pt x="0" y="95245"/>
                  <a:pt x="821" y="110929"/>
                  <a:pt x="9454" y="127465"/>
                </a:cubicBezTo>
                <a:cubicBezTo>
                  <a:pt x="12068" y="132419"/>
                  <a:pt x="16505" y="140140"/>
                  <a:pt x="29545" y="145489"/>
                </a:cubicBezTo>
                <a:cubicBezTo>
                  <a:pt x="34502" y="147539"/>
                  <a:pt x="39466" y="148514"/>
                  <a:pt x="44435" y="148514"/>
                </a:cubicBezTo>
                <a:cubicBezTo>
                  <a:pt x="57077" y="148514"/>
                  <a:pt x="69748" y="142200"/>
                  <a:pt x="82403" y="131203"/>
                </a:cubicBezTo>
                <a:cubicBezTo>
                  <a:pt x="86415" y="127708"/>
                  <a:pt x="89850" y="123544"/>
                  <a:pt x="93680" y="119866"/>
                </a:cubicBezTo>
                <a:cubicBezTo>
                  <a:pt x="97662" y="115975"/>
                  <a:pt x="102130" y="112601"/>
                  <a:pt x="106902" y="109774"/>
                </a:cubicBezTo>
                <a:cubicBezTo>
                  <a:pt x="118027" y="103209"/>
                  <a:pt x="131097" y="99561"/>
                  <a:pt x="140672" y="90868"/>
                </a:cubicBezTo>
                <a:cubicBezTo>
                  <a:pt x="145748" y="86279"/>
                  <a:pt x="149608" y="80351"/>
                  <a:pt x="151766" y="73847"/>
                </a:cubicBezTo>
                <a:cubicBezTo>
                  <a:pt x="154471" y="65670"/>
                  <a:pt x="152739" y="56977"/>
                  <a:pt x="146721" y="50898"/>
                </a:cubicBezTo>
                <a:cubicBezTo>
                  <a:pt x="141037" y="45153"/>
                  <a:pt x="136112" y="44849"/>
                  <a:pt x="130337" y="42205"/>
                </a:cubicBezTo>
                <a:cubicBezTo>
                  <a:pt x="123285" y="38892"/>
                  <a:pt x="118392" y="36430"/>
                  <a:pt x="116294" y="28892"/>
                </a:cubicBezTo>
                <a:cubicBezTo>
                  <a:pt x="113682" y="19384"/>
                  <a:pt x="105622" y="1"/>
                  <a:pt x="8893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79" name="Google Shape;479;p31"/>
          <p:cNvSpPr txBox="1">
            <a:spLocks noGrp="1"/>
          </p:cNvSpPr>
          <p:nvPr>
            <p:ph type="title"/>
          </p:nvPr>
        </p:nvSpPr>
        <p:spPr>
          <a:xfrm>
            <a:off x="729947" y="1423500"/>
            <a:ext cx="3067800" cy="146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80" name="Google Shape;480;p31"/>
          <p:cNvSpPr txBox="1">
            <a:spLocks noGrp="1"/>
          </p:cNvSpPr>
          <p:nvPr>
            <p:ph type="subTitle" idx="1"/>
          </p:nvPr>
        </p:nvSpPr>
        <p:spPr>
          <a:xfrm>
            <a:off x="723900" y="2885700"/>
            <a:ext cx="3067800" cy="8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14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481" name="Google Shape;481;p31"/>
          <p:cNvSpPr/>
          <p:nvPr/>
        </p:nvSpPr>
        <p:spPr>
          <a:xfrm>
            <a:off x="111300" y="167600"/>
            <a:ext cx="469200" cy="469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2" name="Google Shape;482;p31"/>
          <p:cNvSpPr/>
          <p:nvPr/>
        </p:nvSpPr>
        <p:spPr>
          <a:xfrm>
            <a:off x="298800" y="805525"/>
            <a:ext cx="94200" cy="94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451908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723900" y="736062"/>
            <a:ext cx="3114300" cy="86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subTitle" idx="1"/>
          </p:nvPr>
        </p:nvSpPr>
        <p:spPr>
          <a:xfrm>
            <a:off x="723900" y="1828500"/>
            <a:ext cx="4308600" cy="27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16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oogle Shape;48;p8"/>
          <p:cNvGrpSpPr/>
          <p:nvPr/>
        </p:nvGrpSpPr>
        <p:grpSpPr>
          <a:xfrm rot="-6901726">
            <a:off x="-2319547" y="-2509460"/>
            <a:ext cx="10526452" cy="10365738"/>
            <a:chOff x="1132290" y="467842"/>
            <a:chExt cx="5085019" cy="4954098"/>
          </a:xfrm>
        </p:grpSpPr>
        <p:sp>
          <p:nvSpPr>
            <p:cNvPr id="49" name="Google Shape;49;p8"/>
            <p:cNvSpPr/>
            <p:nvPr/>
          </p:nvSpPr>
          <p:spPr>
            <a:xfrm rot="-1172623">
              <a:off x="1674207" y="1021347"/>
              <a:ext cx="4001184" cy="3847088"/>
            </a:xfrm>
            <a:custGeom>
              <a:avLst/>
              <a:gdLst/>
              <a:ahLst/>
              <a:cxnLst/>
              <a:rect l="l" t="t" r="r" b="b"/>
              <a:pathLst>
                <a:path w="154472" h="148515" extrusionOk="0">
                  <a:moveTo>
                    <a:pt x="88939" y="1"/>
                  </a:moveTo>
                  <a:cubicBezTo>
                    <a:pt x="84075" y="1"/>
                    <a:pt x="78478" y="1648"/>
                    <a:pt x="72069" y="5669"/>
                  </a:cubicBezTo>
                  <a:cubicBezTo>
                    <a:pt x="61886" y="12053"/>
                    <a:pt x="57236" y="24332"/>
                    <a:pt x="54895" y="35457"/>
                  </a:cubicBezTo>
                  <a:cubicBezTo>
                    <a:pt x="52919" y="44971"/>
                    <a:pt x="43679" y="50017"/>
                    <a:pt x="36810" y="55214"/>
                  </a:cubicBezTo>
                  <a:cubicBezTo>
                    <a:pt x="28360" y="61658"/>
                    <a:pt x="20214" y="69135"/>
                    <a:pt x="13587" y="77677"/>
                  </a:cubicBezTo>
                  <a:cubicBezTo>
                    <a:pt x="0" y="95245"/>
                    <a:pt x="821" y="110929"/>
                    <a:pt x="9454" y="127465"/>
                  </a:cubicBezTo>
                  <a:cubicBezTo>
                    <a:pt x="12068" y="132419"/>
                    <a:pt x="16505" y="140140"/>
                    <a:pt x="29545" y="145489"/>
                  </a:cubicBezTo>
                  <a:cubicBezTo>
                    <a:pt x="34502" y="147539"/>
                    <a:pt x="39466" y="148514"/>
                    <a:pt x="44435" y="148514"/>
                  </a:cubicBezTo>
                  <a:cubicBezTo>
                    <a:pt x="57077" y="148514"/>
                    <a:pt x="69748" y="142200"/>
                    <a:pt x="82403" y="131203"/>
                  </a:cubicBezTo>
                  <a:cubicBezTo>
                    <a:pt x="86415" y="127708"/>
                    <a:pt x="89850" y="123544"/>
                    <a:pt x="93680" y="119866"/>
                  </a:cubicBezTo>
                  <a:cubicBezTo>
                    <a:pt x="97662" y="115975"/>
                    <a:pt x="102130" y="112601"/>
                    <a:pt x="106902" y="109774"/>
                  </a:cubicBezTo>
                  <a:cubicBezTo>
                    <a:pt x="118027" y="103209"/>
                    <a:pt x="131097" y="99561"/>
                    <a:pt x="140672" y="90868"/>
                  </a:cubicBezTo>
                  <a:cubicBezTo>
                    <a:pt x="145748" y="86279"/>
                    <a:pt x="149608" y="80351"/>
                    <a:pt x="151766" y="73847"/>
                  </a:cubicBezTo>
                  <a:cubicBezTo>
                    <a:pt x="154471" y="65670"/>
                    <a:pt x="152739" y="56977"/>
                    <a:pt x="146721" y="50898"/>
                  </a:cubicBezTo>
                  <a:cubicBezTo>
                    <a:pt x="141037" y="45153"/>
                    <a:pt x="136112" y="44849"/>
                    <a:pt x="130337" y="42205"/>
                  </a:cubicBezTo>
                  <a:cubicBezTo>
                    <a:pt x="123285" y="38892"/>
                    <a:pt x="118392" y="36430"/>
                    <a:pt x="116294" y="28892"/>
                  </a:cubicBezTo>
                  <a:cubicBezTo>
                    <a:pt x="113682" y="19384"/>
                    <a:pt x="105622" y="1"/>
                    <a:pt x="889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" name="Google Shape;50;p8"/>
            <p:cNvSpPr/>
            <p:nvPr/>
          </p:nvSpPr>
          <p:spPr>
            <a:xfrm>
              <a:off x="2818350" y="1817311"/>
              <a:ext cx="218125" cy="218125"/>
            </a:xfrm>
            <a:custGeom>
              <a:avLst/>
              <a:gdLst/>
              <a:ahLst/>
              <a:cxnLst/>
              <a:rect l="l" t="t" r="r" b="b"/>
              <a:pathLst>
                <a:path w="8725" h="8725" extrusionOk="0">
                  <a:moveTo>
                    <a:pt x="4377" y="1"/>
                  </a:moveTo>
                  <a:cubicBezTo>
                    <a:pt x="1946" y="1"/>
                    <a:pt x="0" y="1946"/>
                    <a:pt x="0" y="4347"/>
                  </a:cubicBezTo>
                  <a:cubicBezTo>
                    <a:pt x="0" y="6779"/>
                    <a:pt x="1946" y="8724"/>
                    <a:pt x="4377" y="8724"/>
                  </a:cubicBezTo>
                  <a:cubicBezTo>
                    <a:pt x="6779" y="8724"/>
                    <a:pt x="8724" y="6779"/>
                    <a:pt x="8724" y="4347"/>
                  </a:cubicBezTo>
                  <a:cubicBezTo>
                    <a:pt x="8724" y="1946"/>
                    <a:pt x="6779" y="1"/>
                    <a:pt x="43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" name="Google Shape;51;p8"/>
            <p:cNvSpPr/>
            <p:nvPr/>
          </p:nvSpPr>
          <p:spPr>
            <a:xfrm>
              <a:off x="3016041" y="1693534"/>
              <a:ext cx="96525" cy="96525"/>
            </a:xfrm>
            <a:custGeom>
              <a:avLst/>
              <a:gdLst/>
              <a:ahLst/>
              <a:cxnLst/>
              <a:rect l="l" t="t" r="r" b="b"/>
              <a:pathLst>
                <a:path w="3861" h="3861" extrusionOk="0">
                  <a:moveTo>
                    <a:pt x="1946" y="1"/>
                  </a:moveTo>
                  <a:cubicBezTo>
                    <a:pt x="851" y="1"/>
                    <a:pt x="0" y="852"/>
                    <a:pt x="0" y="1946"/>
                  </a:cubicBezTo>
                  <a:cubicBezTo>
                    <a:pt x="0" y="3010"/>
                    <a:pt x="851" y="3861"/>
                    <a:pt x="1946" y="3861"/>
                  </a:cubicBezTo>
                  <a:cubicBezTo>
                    <a:pt x="3010" y="3861"/>
                    <a:pt x="3861" y="3010"/>
                    <a:pt x="3861" y="1946"/>
                  </a:cubicBezTo>
                  <a:cubicBezTo>
                    <a:pt x="3861" y="852"/>
                    <a:pt x="3010" y="1"/>
                    <a:pt x="19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52" name="Google Shape;52;p8"/>
          <p:cNvSpPr txBox="1">
            <a:spLocks noGrp="1"/>
          </p:cNvSpPr>
          <p:nvPr>
            <p:ph type="title"/>
          </p:nvPr>
        </p:nvSpPr>
        <p:spPr>
          <a:xfrm>
            <a:off x="627800" y="1790250"/>
            <a:ext cx="4982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ubTitle" idx="1"/>
          </p:nvPr>
        </p:nvSpPr>
        <p:spPr>
          <a:xfrm>
            <a:off x="627800" y="2632050"/>
            <a:ext cx="4982400" cy="72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eft text">
  <p:cSld name="CUSTOM_2">
    <p:bg>
      <p:bgPr>
        <a:solidFill>
          <a:schemeClr val="accent3"/>
        </a:solid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Google Shape;87;p15"/>
          <p:cNvGrpSpPr/>
          <p:nvPr/>
        </p:nvGrpSpPr>
        <p:grpSpPr>
          <a:xfrm rot="-2808582" flipH="1">
            <a:off x="-769895" y="-1911250"/>
            <a:ext cx="9580815" cy="9304939"/>
            <a:chOff x="1786775" y="1002200"/>
            <a:chExt cx="3861800" cy="3712875"/>
          </a:xfrm>
        </p:grpSpPr>
        <p:sp>
          <p:nvSpPr>
            <p:cNvPr id="88" name="Google Shape;88;p15"/>
            <p:cNvSpPr/>
            <p:nvPr/>
          </p:nvSpPr>
          <p:spPr>
            <a:xfrm>
              <a:off x="1786775" y="1002200"/>
              <a:ext cx="3861800" cy="3712875"/>
            </a:xfrm>
            <a:custGeom>
              <a:avLst/>
              <a:gdLst/>
              <a:ahLst/>
              <a:cxnLst/>
              <a:rect l="l" t="t" r="r" b="b"/>
              <a:pathLst>
                <a:path w="154472" h="148515" extrusionOk="0">
                  <a:moveTo>
                    <a:pt x="88939" y="1"/>
                  </a:moveTo>
                  <a:cubicBezTo>
                    <a:pt x="84075" y="1"/>
                    <a:pt x="78478" y="1648"/>
                    <a:pt x="72069" y="5669"/>
                  </a:cubicBezTo>
                  <a:cubicBezTo>
                    <a:pt x="61886" y="12053"/>
                    <a:pt x="57236" y="24332"/>
                    <a:pt x="54895" y="35457"/>
                  </a:cubicBezTo>
                  <a:cubicBezTo>
                    <a:pt x="52919" y="44971"/>
                    <a:pt x="43679" y="50017"/>
                    <a:pt x="36810" y="55214"/>
                  </a:cubicBezTo>
                  <a:cubicBezTo>
                    <a:pt x="28360" y="61658"/>
                    <a:pt x="20214" y="69135"/>
                    <a:pt x="13587" y="77677"/>
                  </a:cubicBezTo>
                  <a:cubicBezTo>
                    <a:pt x="0" y="95245"/>
                    <a:pt x="821" y="110929"/>
                    <a:pt x="9454" y="127465"/>
                  </a:cubicBezTo>
                  <a:cubicBezTo>
                    <a:pt x="12068" y="132419"/>
                    <a:pt x="16505" y="140140"/>
                    <a:pt x="29545" y="145489"/>
                  </a:cubicBezTo>
                  <a:cubicBezTo>
                    <a:pt x="34502" y="147539"/>
                    <a:pt x="39466" y="148514"/>
                    <a:pt x="44435" y="148514"/>
                  </a:cubicBezTo>
                  <a:cubicBezTo>
                    <a:pt x="57077" y="148514"/>
                    <a:pt x="69748" y="142200"/>
                    <a:pt x="82403" y="131203"/>
                  </a:cubicBezTo>
                  <a:cubicBezTo>
                    <a:pt x="86415" y="127708"/>
                    <a:pt x="89850" y="123544"/>
                    <a:pt x="93680" y="119866"/>
                  </a:cubicBezTo>
                  <a:cubicBezTo>
                    <a:pt x="97662" y="115975"/>
                    <a:pt x="102130" y="112601"/>
                    <a:pt x="106902" y="109774"/>
                  </a:cubicBezTo>
                  <a:cubicBezTo>
                    <a:pt x="118027" y="103209"/>
                    <a:pt x="131097" y="99561"/>
                    <a:pt x="140672" y="90868"/>
                  </a:cubicBezTo>
                  <a:cubicBezTo>
                    <a:pt x="145748" y="86279"/>
                    <a:pt x="149608" y="80351"/>
                    <a:pt x="151766" y="73847"/>
                  </a:cubicBezTo>
                  <a:cubicBezTo>
                    <a:pt x="154471" y="65670"/>
                    <a:pt x="152739" y="56977"/>
                    <a:pt x="146721" y="50898"/>
                  </a:cubicBezTo>
                  <a:cubicBezTo>
                    <a:pt x="141037" y="45153"/>
                    <a:pt x="136112" y="44849"/>
                    <a:pt x="130337" y="42205"/>
                  </a:cubicBezTo>
                  <a:cubicBezTo>
                    <a:pt x="123285" y="38892"/>
                    <a:pt x="118392" y="36430"/>
                    <a:pt x="116294" y="28892"/>
                  </a:cubicBezTo>
                  <a:cubicBezTo>
                    <a:pt x="113682" y="19384"/>
                    <a:pt x="105622" y="1"/>
                    <a:pt x="889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" name="Google Shape;89;p15"/>
            <p:cNvSpPr/>
            <p:nvPr/>
          </p:nvSpPr>
          <p:spPr>
            <a:xfrm>
              <a:off x="2818350" y="1817311"/>
              <a:ext cx="218125" cy="218125"/>
            </a:xfrm>
            <a:custGeom>
              <a:avLst/>
              <a:gdLst/>
              <a:ahLst/>
              <a:cxnLst/>
              <a:rect l="l" t="t" r="r" b="b"/>
              <a:pathLst>
                <a:path w="8725" h="8725" extrusionOk="0">
                  <a:moveTo>
                    <a:pt x="4377" y="1"/>
                  </a:moveTo>
                  <a:cubicBezTo>
                    <a:pt x="1946" y="1"/>
                    <a:pt x="0" y="1946"/>
                    <a:pt x="0" y="4347"/>
                  </a:cubicBezTo>
                  <a:cubicBezTo>
                    <a:pt x="0" y="6779"/>
                    <a:pt x="1946" y="8724"/>
                    <a:pt x="4377" y="8724"/>
                  </a:cubicBezTo>
                  <a:cubicBezTo>
                    <a:pt x="6779" y="8724"/>
                    <a:pt x="8724" y="6779"/>
                    <a:pt x="8724" y="4347"/>
                  </a:cubicBezTo>
                  <a:cubicBezTo>
                    <a:pt x="8724" y="1946"/>
                    <a:pt x="6779" y="1"/>
                    <a:pt x="43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" name="Google Shape;90;p15"/>
            <p:cNvSpPr/>
            <p:nvPr/>
          </p:nvSpPr>
          <p:spPr>
            <a:xfrm>
              <a:off x="3016041" y="1693534"/>
              <a:ext cx="96525" cy="96525"/>
            </a:xfrm>
            <a:custGeom>
              <a:avLst/>
              <a:gdLst/>
              <a:ahLst/>
              <a:cxnLst/>
              <a:rect l="l" t="t" r="r" b="b"/>
              <a:pathLst>
                <a:path w="3861" h="3861" extrusionOk="0">
                  <a:moveTo>
                    <a:pt x="1946" y="1"/>
                  </a:moveTo>
                  <a:cubicBezTo>
                    <a:pt x="851" y="1"/>
                    <a:pt x="0" y="852"/>
                    <a:pt x="0" y="1946"/>
                  </a:cubicBezTo>
                  <a:cubicBezTo>
                    <a:pt x="0" y="3010"/>
                    <a:pt x="851" y="3861"/>
                    <a:pt x="1946" y="3861"/>
                  </a:cubicBezTo>
                  <a:cubicBezTo>
                    <a:pt x="3010" y="3861"/>
                    <a:pt x="3861" y="3010"/>
                    <a:pt x="3861" y="1946"/>
                  </a:cubicBezTo>
                  <a:cubicBezTo>
                    <a:pt x="3861" y="852"/>
                    <a:pt x="3010" y="1"/>
                    <a:pt x="19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91" name="Google Shape;91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15"/>
          <p:cNvSpPr txBox="1">
            <a:spLocks noGrp="1"/>
          </p:cNvSpPr>
          <p:nvPr>
            <p:ph type="subTitle" idx="1"/>
          </p:nvPr>
        </p:nvSpPr>
        <p:spPr>
          <a:xfrm>
            <a:off x="940975" y="3925075"/>
            <a:ext cx="2421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93" name="Google Shape;93;p15"/>
          <p:cNvSpPr txBox="1">
            <a:spLocks noGrp="1"/>
          </p:cNvSpPr>
          <p:nvPr>
            <p:ph type="subTitle" idx="2"/>
          </p:nvPr>
        </p:nvSpPr>
        <p:spPr>
          <a:xfrm>
            <a:off x="940975" y="2766850"/>
            <a:ext cx="2421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94" name="Google Shape;94;p15"/>
          <p:cNvSpPr txBox="1">
            <a:spLocks noGrp="1"/>
          </p:cNvSpPr>
          <p:nvPr>
            <p:ph type="subTitle" idx="3"/>
          </p:nvPr>
        </p:nvSpPr>
        <p:spPr>
          <a:xfrm>
            <a:off x="940975" y="1608625"/>
            <a:ext cx="2421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95" name="Google Shape;95;p15"/>
          <p:cNvSpPr txBox="1">
            <a:spLocks noGrp="1"/>
          </p:cNvSpPr>
          <p:nvPr>
            <p:ph type="subTitle" idx="4"/>
          </p:nvPr>
        </p:nvSpPr>
        <p:spPr>
          <a:xfrm>
            <a:off x="940975" y="3507650"/>
            <a:ext cx="2421300" cy="4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rgbClr val="A5B7C6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96" name="Google Shape;96;p15"/>
          <p:cNvSpPr txBox="1">
            <a:spLocks noGrp="1"/>
          </p:cNvSpPr>
          <p:nvPr>
            <p:ph type="subTitle" idx="5"/>
          </p:nvPr>
        </p:nvSpPr>
        <p:spPr>
          <a:xfrm>
            <a:off x="940975" y="2338750"/>
            <a:ext cx="2421300" cy="4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rgbClr val="445D7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97" name="Google Shape;97;p15"/>
          <p:cNvSpPr txBox="1">
            <a:spLocks noGrp="1"/>
          </p:cNvSpPr>
          <p:nvPr>
            <p:ph type="subTitle" idx="6"/>
          </p:nvPr>
        </p:nvSpPr>
        <p:spPr>
          <a:xfrm>
            <a:off x="940975" y="1169850"/>
            <a:ext cx="2421300" cy="4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1900"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text lines 2">
  <p:cSld name="CUSTOM_14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oogle Shape;210;p27"/>
          <p:cNvGrpSpPr/>
          <p:nvPr/>
        </p:nvGrpSpPr>
        <p:grpSpPr>
          <a:xfrm rot="1351476">
            <a:off x="-930621" y="-2956783"/>
            <a:ext cx="11005343" cy="10580795"/>
            <a:chOff x="1786775" y="1002200"/>
            <a:chExt cx="3861800" cy="3712875"/>
          </a:xfrm>
        </p:grpSpPr>
        <p:sp>
          <p:nvSpPr>
            <p:cNvPr id="211" name="Google Shape;211;p27"/>
            <p:cNvSpPr/>
            <p:nvPr/>
          </p:nvSpPr>
          <p:spPr>
            <a:xfrm>
              <a:off x="1786775" y="1002200"/>
              <a:ext cx="3861800" cy="3712875"/>
            </a:xfrm>
            <a:custGeom>
              <a:avLst/>
              <a:gdLst/>
              <a:ahLst/>
              <a:cxnLst/>
              <a:rect l="l" t="t" r="r" b="b"/>
              <a:pathLst>
                <a:path w="154472" h="148515" extrusionOk="0">
                  <a:moveTo>
                    <a:pt x="88939" y="1"/>
                  </a:moveTo>
                  <a:cubicBezTo>
                    <a:pt x="84075" y="1"/>
                    <a:pt x="78478" y="1648"/>
                    <a:pt x="72069" y="5669"/>
                  </a:cubicBezTo>
                  <a:cubicBezTo>
                    <a:pt x="61886" y="12053"/>
                    <a:pt x="57236" y="24332"/>
                    <a:pt x="54895" y="35457"/>
                  </a:cubicBezTo>
                  <a:cubicBezTo>
                    <a:pt x="52919" y="44971"/>
                    <a:pt x="43679" y="50017"/>
                    <a:pt x="36810" y="55214"/>
                  </a:cubicBezTo>
                  <a:cubicBezTo>
                    <a:pt x="28360" y="61658"/>
                    <a:pt x="20214" y="69135"/>
                    <a:pt x="13587" y="77677"/>
                  </a:cubicBezTo>
                  <a:cubicBezTo>
                    <a:pt x="0" y="95245"/>
                    <a:pt x="821" y="110929"/>
                    <a:pt x="9454" y="127465"/>
                  </a:cubicBezTo>
                  <a:cubicBezTo>
                    <a:pt x="12068" y="132419"/>
                    <a:pt x="16505" y="140140"/>
                    <a:pt x="29545" y="145489"/>
                  </a:cubicBezTo>
                  <a:cubicBezTo>
                    <a:pt x="34502" y="147539"/>
                    <a:pt x="39466" y="148514"/>
                    <a:pt x="44435" y="148514"/>
                  </a:cubicBezTo>
                  <a:cubicBezTo>
                    <a:pt x="57077" y="148514"/>
                    <a:pt x="69748" y="142200"/>
                    <a:pt x="82403" y="131203"/>
                  </a:cubicBezTo>
                  <a:cubicBezTo>
                    <a:pt x="86415" y="127708"/>
                    <a:pt x="89850" y="123544"/>
                    <a:pt x="93680" y="119866"/>
                  </a:cubicBezTo>
                  <a:cubicBezTo>
                    <a:pt x="97662" y="115975"/>
                    <a:pt x="102130" y="112601"/>
                    <a:pt x="106902" y="109774"/>
                  </a:cubicBezTo>
                  <a:cubicBezTo>
                    <a:pt x="118027" y="103209"/>
                    <a:pt x="131097" y="99561"/>
                    <a:pt x="140672" y="90868"/>
                  </a:cubicBezTo>
                  <a:cubicBezTo>
                    <a:pt x="145748" y="86279"/>
                    <a:pt x="149608" y="80351"/>
                    <a:pt x="151766" y="73847"/>
                  </a:cubicBezTo>
                  <a:cubicBezTo>
                    <a:pt x="154471" y="65670"/>
                    <a:pt x="152739" y="56977"/>
                    <a:pt x="146721" y="50898"/>
                  </a:cubicBezTo>
                  <a:cubicBezTo>
                    <a:pt x="141037" y="45153"/>
                    <a:pt x="136112" y="44849"/>
                    <a:pt x="130337" y="42205"/>
                  </a:cubicBezTo>
                  <a:cubicBezTo>
                    <a:pt x="123285" y="38892"/>
                    <a:pt x="118392" y="36430"/>
                    <a:pt x="116294" y="28892"/>
                  </a:cubicBezTo>
                  <a:cubicBezTo>
                    <a:pt x="113682" y="19384"/>
                    <a:pt x="105622" y="1"/>
                    <a:pt x="889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2" name="Google Shape;212;p27"/>
            <p:cNvSpPr/>
            <p:nvPr/>
          </p:nvSpPr>
          <p:spPr>
            <a:xfrm>
              <a:off x="2818350" y="1817311"/>
              <a:ext cx="218125" cy="218125"/>
            </a:xfrm>
            <a:custGeom>
              <a:avLst/>
              <a:gdLst/>
              <a:ahLst/>
              <a:cxnLst/>
              <a:rect l="l" t="t" r="r" b="b"/>
              <a:pathLst>
                <a:path w="8725" h="8725" extrusionOk="0">
                  <a:moveTo>
                    <a:pt x="4377" y="1"/>
                  </a:moveTo>
                  <a:cubicBezTo>
                    <a:pt x="1946" y="1"/>
                    <a:pt x="0" y="1946"/>
                    <a:pt x="0" y="4347"/>
                  </a:cubicBezTo>
                  <a:cubicBezTo>
                    <a:pt x="0" y="6779"/>
                    <a:pt x="1946" y="8724"/>
                    <a:pt x="4377" y="8724"/>
                  </a:cubicBezTo>
                  <a:cubicBezTo>
                    <a:pt x="6779" y="8724"/>
                    <a:pt x="8724" y="6779"/>
                    <a:pt x="8724" y="4347"/>
                  </a:cubicBezTo>
                  <a:cubicBezTo>
                    <a:pt x="8724" y="1946"/>
                    <a:pt x="6779" y="1"/>
                    <a:pt x="43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3" name="Google Shape;213;p27"/>
            <p:cNvSpPr/>
            <p:nvPr/>
          </p:nvSpPr>
          <p:spPr>
            <a:xfrm>
              <a:off x="3016041" y="1693534"/>
              <a:ext cx="96525" cy="96525"/>
            </a:xfrm>
            <a:custGeom>
              <a:avLst/>
              <a:gdLst/>
              <a:ahLst/>
              <a:cxnLst/>
              <a:rect l="l" t="t" r="r" b="b"/>
              <a:pathLst>
                <a:path w="3861" h="3861" extrusionOk="0">
                  <a:moveTo>
                    <a:pt x="1946" y="1"/>
                  </a:moveTo>
                  <a:cubicBezTo>
                    <a:pt x="851" y="1"/>
                    <a:pt x="0" y="852"/>
                    <a:pt x="0" y="1946"/>
                  </a:cubicBezTo>
                  <a:cubicBezTo>
                    <a:pt x="0" y="3010"/>
                    <a:pt x="851" y="3861"/>
                    <a:pt x="1946" y="3861"/>
                  </a:cubicBezTo>
                  <a:cubicBezTo>
                    <a:pt x="3010" y="3861"/>
                    <a:pt x="3861" y="3010"/>
                    <a:pt x="3861" y="1946"/>
                  </a:cubicBezTo>
                  <a:cubicBezTo>
                    <a:pt x="3861" y="852"/>
                    <a:pt x="3010" y="1"/>
                    <a:pt x="19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14" name="Google Shape;214;p27"/>
          <p:cNvSpPr txBox="1">
            <a:spLocks noGrp="1"/>
          </p:cNvSpPr>
          <p:nvPr>
            <p:ph type="subTitle" idx="1"/>
          </p:nvPr>
        </p:nvSpPr>
        <p:spPr>
          <a:xfrm>
            <a:off x="888763" y="3515500"/>
            <a:ext cx="2421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15" name="Google Shape;215;p27"/>
          <p:cNvSpPr txBox="1">
            <a:spLocks noGrp="1"/>
          </p:cNvSpPr>
          <p:nvPr>
            <p:ph type="subTitle" idx="2"/>
          </p:nvPr>
        </p:nvSpPr>
        <p:spPr>
          <a:xfrm>
            <a:off x="5775188" y="1976800"/>
            <a:ext cx="2421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16" name="Google Shape;216;p27"/>
          <p:cNvSpPr txBox="1">
            <a:spLocks noGrp="1"/>
          </p:cNvSpPr>
          <p:nvPr>
            <p:ph type="subTitle" idx="3"/>
          </p:nvPr>
        </p:nvSpPr>
        <p:spPr>
          <a:xfrm>
            <a:off x="905038" y="1987475"/>
            <a:ext cx="2421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17" name="Google Shape;217;p27"/>
          <p:cNvSpPr txBox="1">
            <a:spLocks noGrp="1"/>
          </p:cNvSpPr>
          <p:nvPr>
            <p:ph type="subTitle" idx="4"/>
          </p:nvPr>
        </p:nvSpPr>
        <p:spPr>
          <a:xfrm>
            <a:off x="888763" y="3098075"/>
            <a:ext cx="2421300" cy="4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18" name="Google Shape;218;p27"/>
          <p:cNvSpPr txBox="1">
            <a:spLocks noGrp="1"/>
          </p:cNvSpPr>
          <p:nvPr>
            <p:ph type="subTitle" idx="5"/>
          </p:nvPr>
        </p:nvSpPr>
        <p:spPr>
          <a:xfrm>
            <a:off x="5775188" y="1548700"/>
            <a:ext cx="2421300" cy="4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19" name="Google Shape;219;p27"/>
          <p:cNvSpPr txBox="1">
            <a:spLocks noGrp="1"/>
          </p:cNvSpPr>
          <p:nvPr>
            <p:ph type="subTitle" idx="6"/>
          </p:nvPr>
        </p:nvSpPr>
        <p:spPr>
          <a:xfrm>
            <a:off x="905038" y="1548700"/>
            <a:ext cx="2421300" cy="4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20" name="Google Shape;220;p27"/>
          <p:cNvSpPr txBox="1">
            <a:spLocks noGrp="1"/>
          </p:cNvSpPr>
          <p:nvPr>
            <p:ph type="subTitle" idx="7"/>
          </p:nvPr>
        </p:nvSpPr>
        <p:spPr>
          <a:xfrm>
            <a:off x="5775188" y="3505238"/>
            <a:ext cx="2421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21" name="Google Shape;221;p27"/>
          <p:cNvSpPr txBox="1">
            <a:spLocks noGrp="1"/>
          </p:cNvSpPr>
          <p:nvPr>
            <p:ph type="subTitle" idx="8"/>
          </p:nvPr>
        </p:nvSpPr>
        <p:spPr>
          <a:xfrm>
            <a:off x="5775188" y="3077138"/>
            <a:ext cx="2421300" cy="4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22" name="Google Shape;222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5">
    <p:bg>
      <p:bgPr>
        <a:solidFill>
          <a:schemeClr val="accent3"/>
        </a:solidFill>
        <a:effectLst/>
      </p:bgPr>
    </p:bg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right text">
  <p:cSld name="Title and right text"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36"/>
          <p:cNvSpPr/>
          <p:nvPr/>
        </p:nvSpPr>
        <p:spPr>
          <a:xfrm rot="277656">
            <a:off x="4631142" y="-4575218"/>
            <a:ext cx="10832132" cy="10461846"/>
          </a:xfrm>
          <a:custGeom>
            <a:avLst/>
            <a:gdLst/>
            <a:ahLst/>
            <a:cxnLst/>
            <a:rect l="l" t="t" r="r" b="b"/>
            <a:pathLst>
              <a:path w="154472" h="148515" extrusionOk="0">
                <a:moveTo>
                  <a:pt x="88939" y="1"/>
                </a:moveTo>
                <a:cubicBezTo>
                  <a:pt x="84075" y="1"/>
                  <a:pt x="78478" y="1648"/>
                  <a:pt x="72069" y="5669"/>
                </a:cubicBezTo>
                <a:cubicBezTo>
                  <a:pt x="61886" y="12053"/>
                  <a:pt x="57236" y="24332"/>
                  <a:pt x="54895" y="35457"/>
                </a:cubicBezTo>
                <a:cubicBezTo>
                  <a:pt x="52919" y="44971"/>
                  <a:pt x="43679" y="50017"/>
                  <a:pt x="36810" y="55214"/>
                </a:cubicBezTo>
                <a:cubicBezTo>
                  <a:pt x="28360" y="61658"/>
                  <a:pt x="20214" y="69135"/>
                  <a:pt x="13587" y="77677"/>
                </a:cubicBezTo>
                <a:cubicBezTo>
                  <a:pt x="0" y="95245"/>
                  <a:pt x="821" y="110929"/>
                  <a:pt x="9454" y="127465"/>
                </a:cubicBezTo>
                <a:cubicBezTo>
                  <a:pt x="12068" y="132419"/>
                  <a:pt x="16505" y="140140"/>
                  <a:pt x="29545" y="145489"/>
                </a:cubicBezTo>
                <a:cubicBezTo>
                  <a:pt x="34502" y="147539"/>
                  <a:pt x="39466" y="148514"/>
                  <a:pt x="44435" y="148514"/>
                </a:cubicBezTo>
                <a:cubicBezTo>
                  <a:pt x="57077" y="148514"/>
                  <a:pt x="69748" y="142200"/>
                  <a:pt x="82403" y="131203"/>
                </a:cubicBezTo>
                <a:cubicBezTo>
                  <a:pt x="86415" y="127708"/>
                  <a:pt x="89850" y="123544"/>
                  <a:pt x="93680" y="119866"/>
                </a:cubicBezTo>
                <a:cubicBezTo>
                  <a:pt x="97662" y="115975"/>
                  <a:pt x="102130" y="112601"/>
                  <a:pt x="106902" y="109774"/>
                </a:cubicBezTo>
                <a:cubicBezTo>
                  <a:pt x="118027" y="103209"/>
                  <a:pt x="131097" y="99561"/>
                  <a:pt x="140672" y="90868"/>
                </a:cubicBezTo>
                <a:cubicBezTo>
                  <a:pt x="145748" y="86279"/>
                  <a:pt x="149608" y="80351"/>
                  <a:pt x="151766" y="73847"/>
                </a:cubicBezTo>
                <a:cubicBezTo>
                  <a:pt x="154471" y="65670"/>
                  <a:pt x="152739" y="56977"/>
                  <a:pt x="146721" y="50898"/>
                </a:cubicBezTo>
                <a:cubicBezTo>
                  <a:pt x="141037" y="45153"/>
                  <a:pt x="136112" y="44849"/>
                  <a:pt x="130337" y="42205"/>
                </a:cubicBezTo>
                <a:cubicBezTo>
                  <a:pt x="123285" y="38892"/>
                  <a:pt x="118392" y="36430"/>
                  <a:pt x="116294" y="28892"/>
                </a:cubicBezTo>
                <a:cubicBezTo>
                  <a:pt x="113682" y="19384"/>
                  <a:pt x="105622" y="1"/>
                  <a:pt x="8893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36"/>
          <p:cNvSpPr txBox="1">
            <a:spLocks noGrp="1"/>
          </p:cNvSpPr>
          <p:nvPr>
            <p:ph type="title"/>
          </p:nvPr>
        </p:nvSpPr>
        <p:spPr>
          <a:xfrm>
            <a:off x="5061850" y="1584300"/>
            <a:ext cx="3396300" cy="86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19" name="Google Shape;519;p36"/>
          <p:cNvSpPr txBox="1">
            <a:spLocks noGrp="1"/>
          </p:cNvSpPr>
          <p:nvPr>
            <p:ph type="subTitle" idx="1"/>
          </p:nvPr>
        </p:nvSpPr>
        <p:spPr>
          <a:xfrm>
            <a:off x="5061850" y="2313875"/>
            <a:ext cx="2904900" cy="11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950931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body" idx="1"/>
          </p:nvPr>
        </p:nvSpPr>
        <p:spPr>
          <a:xfrm>
            <a:off x="1202875" y="1025725"/>
            <a:ext cx="6738300" cy="13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600"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</a:lstStyle>
          <a:p>
            <a:endParaRPr/>
          </a:p>
        </p:txBody>
      </p:sp>
      <p:sp>
        <p:nvSpPr>
          <p:cNvPr id="63" name="Google Shape;63;p10"/>
          <p:cNvSpPr txBox="1">
            <a:spLocks noGrp="1"/>
          </p:cNvSpPr>
          <p:nvPr>
            <p:ph type="title"/>
          </p:nvPr>
        </p:nvSpPr>
        <p:spPr>
          <a:xfrm>
            <a:off x="2860875" y="2486020"/>
            <a:ext cx="3422100" cy="3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0"/>
          <p:cNvSpPr/>
          <p:nvPr/>
        </p:nvSpPr>
        <p:spPr>
          <a:xfrm rot="4368625">
            <a:off x="8372040" y="3442794"/>
            <a:ext cx="349198" cy="34919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5" name="Google Shape;65;p10"/>
          <p:cNvSpPr/>
          <p:nvPr/>
        </p:nvSpPr>
        <p:spPr>
          <a:xfrm rot="4357755">
            <a:off x="8166845" y="3324003"/>
            <a:ext cx="122591" cy="122591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6" name="Google Shape;66;p10"/>
          <p:cNvSpPr/>
          <p:nvPr/>
        </p:nvSpPr>
        <p:spPr>
          <a:xfrm>
            <a:off x="551550" y="405250"/>
            <a:ext cx="573900" cy="573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7" name="Google Shape;67;p10"/>
          <p:cNvSpPr/>
          <p:nvPr/>
        </p:nvSpPr>
        <p:spPr>
          <a:xfrm>
            <a:off x="455550" y="979150"/>
            <a:ext cx="134400" cy="134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8" name="Google Shape;68;p10"/>
          <p:cNvSpPr/>
          <p:nvPr/>
        </p:nvSpPr>
        <p:spPr>
          <a:xfrm>
            <a:off x="8596175" y="315100"/>
            <a:ext cx="225000" cy="224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080189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"/>
              <a:buChar char="●"/>
              <a:defRPr sz="1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4" r:id="rId3"/>
    <p:sldLayoutId id="2147483658" r:id="rId4"/>
    <p:sldLayoutId id="2147483661" r:id="rId5"/>
    <p:sldLayoutId id="2147483673" r:id="rId6"/>
    <p:sldLayoutId id="2147483684" r:id="rId7"/>
    <p:sldLayoutId id="2147483688" r:id="rId8"/>
    <p:sldLayoutId id="2147483690" r:id="rId9"/>
    <p:sldLayoutId id="2147483691" r:id="rId10"/>
    <p:sldLayoutId id="2147483692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09CCF8B-2582-E424-0182-67D843DFB7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0566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728" y="2897940"/>
            <a:ext cx="8520600" cy="832232"/>
          </a:xfrm>
        </p:spPr>
        <p:txBody>
          <a:bodyPr/>
          <a:lstStyle/>
          <a:p>
            <a:r>
              <a:rPr lang="en-US" sz="4400" dirty="0"/>
              <a:t>Post Your 2</a:t>
            </a:r>
            <a:r>
              <a:rPr lang="en-US" sz="4400" baseline="30000" dirty="0"/>
              <a:t>nd</a:t>
            </a:r>
            <a:r>
              <a:rPr lang="en-US" sz="4400" dirty="0"/>
              <a:t> Half Attendance</a:t>
            </a:r>
            <a:endParaRPr lang="en-IN" sz="4400" dirty="0"/>
          </a:p>
        </p:txBody>
      </p:sp>
      <p:pic>
        <p:nvPicPr>
          <p:cNvPr id="2050" name="Picture 2" descr="Attendance Images – Browse 72,302 Stock Photos, Vectors, and Video | Adobe  Stoc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5716" y="1061232"/>
            <a:ext cx="2437946" cy="1589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81886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77BE227-6EA7-7142-6048-E505A3C5AEEC}"/>
              </a:ext>
            </a:extLst>
          </p:cNvPr>
          <p:cNvSpPr txBox="1"/>
          <p:nvPr/>
        </p:nvSpPr>
        <p:spPr>
          <a:xfrm>
            <a:off x="1152659" y="1756241"/>
            <a:ext cx="6838683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400" dirty="0">
                <a:solidFill>
                  <a:schemeClr val="accent2"/>
                </a:solidFill>
                <a:latin typeface="Algerian" panose="04020705040A02060702" pitchFamily="82" charset="0"/>
              </a:rPr>
              <a:t>NOVITECH COIMBATORE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4B8992-D761-921A-FB45-B1F7BEF87C73}"/>
              </a:ext>
            </a:extLst>
          </p:cNvPr>
          <p:cNvSpPr txBox="1"/>
          <p:nvPr/>
        </p:nvSpPr>
        <p:spPr>
          <a:xfrm>
            <a:off x="1287608" y="2721426"/>
            <a:ext cx="60969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 err="1">
                <a:solidFill>
                  <a:schemeClr val="accent2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novitech</a:t>
            </a:r>
            <a:r>
              <a:rPr lang="en-US" sz="3200" b="1" dirty="0" err="1">
                <a:solidFill>
                  <a:schemeClr val="bg2">
                    <a:lumMod val="5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research</a:t>
            </a:r>
            <a:r>
              <a:rPr lang="en-US" sz="3200" b="1" dirty="0" err="1">
                <a:solidFill>
                  <a:schemeClr val="accent2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and</a:t>
            </a:r>
            <a:r>
              <a:rPr lang="en-US" sz="3200" b="1" dirty="0" err="1">
                <a:solidFill>
                  <a:schemeClr val="bg2">
                    <a:lumMod val="5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development</a:t>
            </a:r>
            <a:endParaRPr lang="en-IN" sz="3200" b="1" dirty="0">
              <a:solidFill>
                <a:schemeClr val="bg2">
                  <a:lumMod val="50000"/>
                </a:schemeClr>
              </a:solidFill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183F49-651D-FFEC-5227-DC7455CE39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4597" y="1812069"/>
            <a:ext cx="699452" cy="46545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925BDAF-ED7B-C265-D64B-58DADA58C22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624" t="10456" r="28591" b="12466"/>
          <a:stretch/>
        </p:blipFill>
        <p:spPr>
          <a:xfrm>
            <a:off x="7415316" y="2633249"/>
            <a:ext cx="668734" cy="67464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5352FE5-4158-F87E-CD0D-BA503DEBEB43}"/>
              </a:ext>
            </a:extLst>
          </p:cNvPr>
          <p:cNvSpPr txBox="1"/>
          <p:nvPr/>
        </p:nvSpPr>
        <p:spPr>
          <a:xfrm>
            <a:off x="2286511" y="629811"/>
            <a:ext cx="4570979" cy="7155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4050" dirty="0">
                <a:solidFill>
                  <a:srgbClr val="FF0000"/>
                </a:solidFill>
                <a:latin typeface="Algerian" panose="04020705040A02060702" pitchFamily="82" charset="0"/>
              </a:rPr>
              <a:t>THANK YOU</a:t>
            </a:r>
            <a:r>
              <a:rPr lang="en-IN" sz="4050" dirty="0">
                <a:latin typeface="Algerian" panose="04020705040A02060702" pitchFamily="82" charset="0"/>
                <a:sym typeface="Wingdings" panose="05000000000000000000" pitchFamily="2" charset="2"/>
              </a:rPr>
              <a:t> </a:t>
            </a:r>
            <a:endParaRPr lang="en-IN" sz="4050" dirty="0">
              <a:latin typeface="Algerian" panose="04020705040A02060702" pitchFamily="82" charset="0"/>
            </a:endParaRPr>
          </a:p>
        </p:txBody>
      </p:sp>
      <p:pic>
        <p:nvPicPr>
          <p:cNvPr id="10" name="Picture 9" descr="Subscribe Button PNG, Subscribe Button Transparent Background - FreeIconsPNG">
            <a:extLst>
              <a:ext uri="{FF2B5EF4-FFF2-40B4-BE49-F238E27FC236}">
                <a16:creationId xmlns:a16="http://schemas.microsoft.com/office/drawing/2014/main" id="{EBC8002F-244E-1227-A1B6-F95F31BF57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30" t="31853" r="730" b="31097"/>
          <a:stretch/>
        </p:blipFill>
        <p:spPr bwMode="auto">
          <a:xfrm>
            <a:off x="3067411" y="3686316"/>
            <a:ext cx="2609588" cy="9668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39687F1-35E6-AFAF-439B-0559A50981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6700" y="3712146"/>
            <a:ext cx="814243" cy="8142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00983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43"/>
          <p:cNvSpPr txBox="1">
            <a:spLocks noGrp="1"/>
          </p:cNvSpPr>
          <p:nvPr>
            <p:ph type="ctrTitle"/>
          </p:nvPr>
        </p:nvSpPr>
        <p:spPr>
          <a:xfrm>
            <a:off x="5164025" y="2209543"/>
            <a:ext cx="4410300" cy="170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0000"/>
                </a:solidFill>
                <a:latin typeface="Roboto Slab SemiBold" pitchFamily="2" charset="0"/>
                <a:ea typeface="Roboto Slab SemiBold" pitchFamily="2" charset="0"/>
              </a:rPr>
              <a:t>Q</a:t>
            </a:r>
            <a:r>
              <a:rPr lang="en" dirty="0">
                <a:solidFill>
                  <a:schemeClr val="accent3"/>
                </a:solidFill>
                <a:latin typeface="Roboto Slab SemiBold" pitchFamily="2" charset="0"/>
                <a:ea typeface="Roboto Slab SemiBold" pitchFamily="2" charset="0"/>
              </a:rPr>
              <a:t> &amp; </a:t>
            </a:r>
            <a:r>
              <a:rPr lang="en" dirty="0">
                <a:solidFill>
                  <a:srgbClr val="FF0000"/>
                </a:solidFill>
                <a:latin typeface="Roboto Slab SemiBold" pitchFamily="2" charset="0"/>
                <a:ea typeface="Roboto Slab SemiBold" pitchFamily="2" charset="0"/>
              </a:rPr>
              <a:t>A</a:t>
            </a:r>
            <a:br>
              <a:rPr lang="en" dirty="0">
                <a:solidFill>
                  <a:schemeClr val="accent3"/>
                </a:solidFill>
                <a:latin typeface="Roboto Slab SemiBold" pitchFamily="2" charset="0"/>
                <a:ea typeface="Roboto Slab SemiBold" pitchFamily="2" charset="0"/>
              </a:rPr>
            </a:br>
            <a:r>
              <a:rPr lang="en" dirty="0">
                <a:solidFill>
                  <a:schemeClr val="accent3"/>
                </a:solidFill>
                <a:latin typeface="Roboto Slab SemiBold" pitchFamily="2" charset="0"/>
                <a:ea typeface="Roboto Slab SemiBold" pitchFamily="2" charset="0"/>
              </a:rPr>
              <a:t>Session?</a:t>
            </a:r>
            <a:endParaRPr dirty="0">
              <a:solidFill>
                <a:schemeClr val="accent3"/>
              </a:solidFill>
              <a:latin typeface="Roboto Slab SemiBold" pitchFamily="2" charset="0"/>
              <a:ea typeface="Roboto Slab SemiBold" pitchFamily="2" charset="0"/>
            </a:endParaRPr>
          </a:p>
        </p:txBody>
      </p:sp>
      <p:sp>
        <p:nvSpPr>
          <p:cNvPr id="539" name="Google Shape;539;p43"/>
          <p:cNvSpPr/>
          <p:nvPr/>
        </p:nvSpPr>
        <p:spPr>
          <a:xfrm>
            <a:off x="8744835" y="1740294"/>
            <a:ext cx="125548" cy="125309"/>
          </a:xfrm>
          <a:custGeom>
            <a:avLst/>
            <a:gdLst/>
            <a:ahLst/>
            <a:cxnLst/>
            <a:rect l="l" t="t" r="r" b="b"/>
            <a:pathLst>
              <a:path w="13770" h="13740" extrusionOk="0">
                <a:moveTo>
                  <a:pt x="6870" y="0"/>
                </a:moveTo>
                <a:cubicBezTo>
                  <a:pt x="3101" y="0"/>
                  <a:pt x="1" y="3070"/>
                  <a:pt x="1" y="6870"/>
                </a:cubicBezTo>
                <a:cubicBezTo>
                  <a:pt x="1" y="10669"/>
                  <a:pt x="3101" y="13739"/>
                  <a:pt x="6870" y="13739"/>
                </a:cubicBezTo>
                <a:cubicBezTo>
                  <a:pt x="10670" y="13739"/>
                  <a:pt x="13770" y="10669"/>
                  <a:pt x="13770" y="6870"/>
                </a:cubicBezTo>
                <a:cubicBezTo>
                  <a:pt x="13770" y="3070"/>
                  <a:pt x="10670" y="0"/>
                  <a:pt x="687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2904;p76">
            <a:extLst>
              <a:ext uri="{FF2B5EF4-FFF2-40B4-BE49-F238E27FC236}">
                <a16:creationId xmlns:a16="http://schemas.microsoft.com/office/drawing/2014/main" id="{AD818B0B-D29F-B7B9-4121-D6B529805D18}"/>
              </a:ext>
            </a:extLst>
          </p:cNvPr>
          <p:cNvGrpSpPr/>
          <p:nvPr/>
        </p:nvGrpSpPr>
        <p:grpSpPr>
          <a:xfrm>
            <a:off x="348975" y="1865603"/>
            <a:ext cx="2990217" cy="3264412"/>
            <a:chOff x="1810625" y="571675"/>
            <a:chExt cx="4012050" cy="4298100"/>
          </a:xfrm>
        </p:grpSpPr>
        <p:sp>
          <p:nvSpPr>
            <p:cNvPr id="3" name="Google Shape;2905;p76">
              <a:extLst>
                <a:ext uri="{FF2B5EF4-FFF2-40B4-BE49-F238E27FC236}">
                  <a16:creationId xmlns:a16="http://schemas.microsoft.com/office/drawing/2014/main" id="{0B44EBDE-0403-ED96-62FF-858128152D95}"/>
                </a:ext>
              </a:extLst>
            </p:cNvPr>
            <p:cNvSpPr/>
            <p:nvPr/>
          </p:nvSpPr>
          <p:spPr>
            <a:xfrm>
              <a:off x="4791925" y="3099775"/>
              <a:ext cx="1030750" cy="1347950"/>
            </a:xfrm>
            <a:custGeom>
              <a:avLst/>
              <a:gdLst/>
              <a:ahLst/>
              <a:cxnLst/>
              <a:rect l="l" t="t" r="r" b="b"/>
              <a:pathLst>
                <a:path w="41230" h="53918" extrusionOk="0">
                  <a:moveTo>
                    <a:pt x="36041" y="1"/>
                  </a:moveTo>
                  <a:cubicBezTo>
                    <a:pt x="35913" y="1"/>
                    <a:pt x="35786" y="6"/>
                    <a:pt x="35659" y="16"/>
                  </a:cubicBezTo>
                  <a:cubicBezTo>
                    <a:pt x="33524" y="183"/>
                    <a:pt x="31623" y="1517"/>
                    <a:pt x="30289" y="3152"/>
                  </a:cubicBezTo>
                  <a:cubicBezTo>
                    <a:pt x="28921" y="4819"/>
                    <a:pt x="28021" y="6787"/>
                    <a:pt x="27087" y="8689"/>
                  </a:cubicBezTo>
                  <a:cubicBezTo>
                    <a:pt x="26186" y="10624"/>
                    <a:pt x="25185" y="12558"/>
                    <a:pt x="23684" y="14059"/>
                  </a:cubicBezTo>
                  <a:cubicBezTo>
                    <a:pt x="23305" y="14439"/>
                    <a:pt x="22798" y="14818"/>
                    <a:pt x="22298" y="14818"/>
                  </a:cubicBezTo>
                  <a:cubicBezTo>
                    <a:pt x="22226" y="14818"/>
                    <a:pt x="22154" y="14810"/>
                    <a:pt x="22083" y="14793"/>
                  </a:cubicBezTo>
                  <a:cubicBezTo>
                    <a:pt x="21483" y="14626"/>
                    <a:pt x="21182" y="13959"/>
                    <a:pt x="21116" y="13359"/>
                  </a:cubicBezTo>
                  <a:cubicBezTo>
                    <a:pt x="21149" y="12725"/>
                    <a:pt x="21116" y="12125"/>
                    <a:pt x="21049" y="11524"/>
                  </a:cubicBezTo>
                  <a:cubicBezTo>
                    <a:pt x="20778" y="10360"/>
                    <a:pt x="19563" y="9635"/>
                    <a:pt x="18366" y="9635"/>
                  </a:cubicBezTo>
                  <a:cubicBezTo>
                    <a:pt x="18087" y="9635"/>
                    <a:pt x="17810" y="9675"/>
                    <a:pt x="17546" y="9756"/>
                  </a:cubicBezTo>
                  <a:cubicBezTo>
                    <a:pt x="16112" y="10190"/>
                    <a:pt x="15145" y="11491"/>
                    <a:pt x="14711" y="12892"/>
                  </a:cubicBezTo>
                  <a:cubicBezTo>
                    <a:pt x="14277" y="14293"/>
                    <a:pt x="14311" y="15794"/>
                    <a:pt x="14377" y="17262"/>
                  </a:cubicBezTo>
                  <a:cubicBezTo>
                    <a:pt x="14444" y="19997"/>
                    <a:pt x="14544" y="22732"/>
                    <a:pt x="14611" y="25468"/>
                  </a:cubicBezTo>
                  <a:cubicBezTo>
                    <a:pt x="14678" y="26935"/>
                    <a:pt x="14544" y="28703"/>
                    <a:pt x="13277" y="29437"/>
                  </a:cubicBezTo>
                  <a:cubicBezTo>
                    <a:pt x="12912" y="29645"/>
                    <a:pt x="12512" y="29732"/>
                    <a:pt x="12101" y="29732"/>
                  </a:cubicBezTo>
                  <a:cubicBezTo>
                    <a:pt x="11461" y="29732"/>
                    <a:pt x="10797" y="29521"/>
                    <a:pt x="10208" y="29237"/>
                  </a:cubicBezTo>
                  <a:cubicBezTo>
                    <a:pt x="8740" y="28503"/>
                    <a:pt x="7506" y="27402"/>
                    <a:pt x="6639" y="26001"/>
                  </a:cubicBezTo>
                  <a:cubicBezTo>
                    <a:pt x="5971" y="24967"/>
                    <a:pt x="5471" y="23700"/>
                    <a:pt x="4337" y="23233"/>
                  </a:cubicBezTo>
                  <a:cubicBezTo>
                    <a:pt x="4053" y="23105"/>
                    <a:pt x="3755" y="23046"/>
                    <a:pt x="3456" y="23046"/>
                  </a:cubicBezTo>
                  <a:cubicBezTo>
                    <a:pt x="2349" y="23046"/>
                    <a:pt x="1219" y="23843"/>
                    <a:pt x="668" y="24867"/>
                  </a:cubicBezTo>
                  <a:cubicBezTo>
                    <a:pt x="1" y="26168"/>
                    <a:pt x="167" y="27736"/>
                    <a:pt x="167" y="29204"/>
                  </a:cubicBezTo>
                  <a:cubicBezTo>
                    <a:pt x="101" y="38043"/>
                    <a:pt x="2069" y="47817"/>
                    <a:pt x="9874" y="52920"/>
                  </a:cubicBezTo>
                  <a:lnTo>
                    <a:pt x="9908" y="52987"/>
                  </a:lnTo>
                  <a:cubicBezTo>
                    <a:pt x="11844" y="53628"/>
                    <a:pt x="13719" y="53918"/>
                    <a:pt x="15581" y="53918"/>
                  </a:cubicBezTo>
                  <a:cubicBezTo>
                    <a:pt x="18273" y="53918"/>
                    <a:pt x="20937" y="53312"/>
                    <a:pt x="23717" y="52287"/>
                  </a:cubicBezTo>
                  <a:cubicBezTo>
                    <a:pt x="28421" y="50485"/>
                    <a:pt x="32557" y="47450"/>
                    <a:pt x="35693" y="43514"/>
                  </a:cubicBezTo>
                  <a:cubicBezTo>
                    <a:pt x="36660" y="42446"/>
                    <a:pt x="37394" y="41212"/>
                    <a:pt x="37861" y="39844"/>
                  </a:cubicBezTo>
                  <a:cubicBezTo>
                    <a:pt x="38261" y="38477"/>
                    <a:pt x="38161" y="36876"/>
                    <a:pt x="37260" y="35742"/>
                  </a:cubicBezTo>
                  <a:cubicBezTo>
                    <a:pt x="36451" y="34709"/>
                    <a:pt x="35162" y="34279"/>
                    <a:pt x="33819" y="34279"/>
                  </a:cubicBezTo>
                  <a:cubicBezTo>
                    <a:pt x="32949" y="34279"/>
                    <a:pt x="32056" y="34459"/>
                    <a:pt x="31256" y="34774"/>
                  </a:cubicBezTo>
                  <a:cubicBezTo>
                    <a:pt x="30155" y="35208"/>
                    <a:pt x="29155" y="35842"/>
                    <a:pt x="28021" y="36075"/>
                  </a:cubicBezTo>
                  <a:cubicBezTo>
                    <a:pt x="27771" y="36127"/>
                    <a:pt x="27509" y="36154"/>
                    <a:pt x="27248" y="36154"/>
                  </a:cubicBezTo>
                  <a:cubicBezTo>
                    <a:pt x="26322" y="36154"/>
                    <a:pt x="25394" y="35814"/>
                    <a:pt x="24952" y="35008"/>
                  </a:cubicBezTo>
                  <a:cubicBezTo>
                    <a:pt x="24385" y="33974"/>
                    <a:pt x="24885" y="32639"/>
                    <a:pt x="25752" y="31872"/>
                  </a:cubicBezTo>
                  <a:cubicBezTo>
                    <a:pt x="26620" y="31105"/>
                    <a:pt x="27754" y="30705"/>
                    <a:pt x="28854" y="30304"/>
                  </a:cubicBezTo>
                  <a:cubicBezTo>
                    <a:pt x="31857" y="29103"/>
                    <a:pt x="34692" y="27436"/>
                    <a:pt x="37127" y="25301"/>
                  </a:cubicBezTo>
                  <a:cubicBezTo>
                    <a:pt x="38361" y="24233"/>
                    <a:pt x="39595" y="22632"/>
                    <a:pt x="38928" y="21164"/>
                  </a:cubicBezTo>
                  <a:cubicBezTo>
                    <a:pt x="38495" y="20064"/>
                    <a:pt x="37227" y="19597"/>
                    <a:pt x="36060" y="19497"/>
                  </a:cubicBezTo>
                  <a:cubicBezTo>
                    <a:pt x="34892" y="19363"/>
                    <a:pt x="33691" y="19530"/>
                    <a:pt x="32557" y="19196"/>
                  </a:cubicBezTo>
                  <a:cubicBezTo>
                    <a:pt x="31556" y="18896"/>
                    <a:pt x="30622" y="17929"/>
                    <a:pt x="30889" y="16961"/>
                  </a:cubicBezTo>
                  <a:cubicBezTo>
                    <a:pt x="31156" y="16428"/>
                    <a:pt x="31523" y="15994"/>
                    <a:pt x="32023" y="15694"/>
                  </a:cubicBezTo>
                  <a:cubicBezTo>
                    <a:pt x="34592" y="13826"/>
                    <a:pt x="36860" y="11558"/>
                    <a:pt x="38762" y="9022"/>
                  </a:cubicBezTo>
                  <a:cubicBezTo>
                    <a:pt x="40062" y="7321"/>
                    <a:pt x="41230" y="5186"/>
                    <a:pt x="40663" y="3152"/>
                  </a:cubicBezTo>
                  <a:cubicBezTo>
                    <a:pt x="40099" y="1208"/>
                    <a:pt x="38032" y="1"/>
                    <a:pt x="36041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2906;p76">
              <a:extLst>
                <a:ext uri="{FF2B5EF4-FFF2-40B4-BE49-F238E27FC236}">
                  <a16:creationId xmlns:a16="http://schemas.microsoft.com/office/drawing/2014/main" id="{BDE0F909-3F77-BBC3-484D-F7FDC350DD34}"/>
                </a:ext>
              </a:extLst>
            </p:cNvPr>
            <p:cNvSpPr/>
            <p:nvPr/>
          </p:nvSpPr>
          <p:spPr>
            <a:xfrm>
              <a:off x="5035425" y="3129350"/>
              <a:ext cx="718050" cy="1740425"/>
            </a:xfrm>
            <a:custGeom>
              <a:avLst/>
              <a:gdLst/>
              <a:ahLst/>
              <a:cxnLst/>
              <a:rect l="l" t="t" r="r" b="b"/>
              <a:pathLst>
                <a:path w="28722" h="69617" extrusionOk="0">
                  <a:moveTo>
                    <a:pt x="28721" y="0"/>
                  </a:moveTo>
                  <a:lnTo>
                    <a:pt x="28721" y="0"/>
                  </a:lnTo>
                  <a:cubicBezTo>
                    <a:pt x="28721" y="1"/>
                    <a:pt x="28687" y="34"/>
                    <a:pt x="28555" y="101"/>
                  </a:cubicBezTo>
                  <a:lnTo>
                    <a:pt x="28121" y="501"/>
                  </a:lnTo>
                  <a:cubicBezTo>
                    <a:pt x="27754" y="834"/>
                    <a:pt x="27154" y="1335"/>
                    <a:pt x="26453" y="2002"/>
                  </a:cubicBezTo>
                  <a:cubicBezTo>
                    <a:pt x="24418" y="3903"/>
                    <a:pt x="22550" y="5971"/>
                    <a:pt x="20849" y="8140"/>
                  </a:cubicBezTo>
                  <a:cubicBezTo>
                    <a:pt x="19782" y="9541"/>
                    <a:pt x="18647" y="11075"/>
                    <a:pt x="17480" y="12810"/>
                  </a:cubicBezTo>
                  <a:cubicBezTo>
                    <a:pt x="16312" y="14511"/>
                    <a:pt x="15078" y="16312"/>
                    <a:pt x="13844" y="18314"/>
                  </a:cubicBezTo>
                  <a:cubicBezTo>
                    <a:pt x="12543" y="20348"/>
                    <a:pt x="11376" y="22483"/>
                    <a:pt x="10308" y="24685"/>
                  </a:cubicBezTo>
                  <a:cubicBezTo>
                    <a:pt x="9774" y="25819"/>
                    <a:pt x="9274" y="27020"/>
                    <a:pt x="8774" y="28221"/>
                  </a:cubicBezTo>
                  <a:cubicBezTo>
                    <a:pt x="8307" y="29422"/>
                    <a:pt x="7806" y="30656"/>
                    <a:pt x="7306" y="31890"/>
                  </a:cubicBezTo>
                  <a:cubicBezTo>
                    <a:pt x="5371" y="36560"/>
                    <a:pt x="3737" y="41297"/>
                    <a:pt x="2369" y="46167"/>
                  </a:cubicBezTo>
                  <a:cubicBezTo>
                    <a:pt x="1268" y="50136"/>
                    <a:pt x="535" y="54206"/>
                    <a:pt x="234" y="58309"/>
                  </a:cubicBezTo>
                  <a:cubicBezTo>
                    <a:pt x="1" y="61078"/>
                    <a:pt x="68" y="63846"/>
                    <a:pt x="368" y="66615"/>
                  </a:cubicBezTo>
                  <a:cubicBezTo>
                    <a:pt x="601" y="68550"/>
                    <a:pt x="835" y="69617"/>
                    <a:pt x="835" y="69617"/>
                  </a:cubicBezTo>
                  <a:cubicBezTo>
                    <a:pt x="835" y="69617"/>
                    <a:pt x="835" y="69550"/>
                    <a:pt x="801" y="69417"/>
                  </a:cubicBezTo>
                  <a:cubicBezTo>
                    <a:pt x="801" y="69283"/>
                    <a:pt x="768" y="69083"/>
                    <a:pt x="735" y="68850"/>
                  </a:cubicBezTo>
                  <a:cubicBezTo>
                    <a:pt x="635" y="68316"/>
                    <a:pt x="568" y="67582"/>
                    <a:pt x="434" y="66615"/>
                  </a:cubicBezTo>
                  <a:cubicBezTo>
                    <a:pt x="168" y="63846"/>
                    <a:pt x="168" y="61078"/>
                    <a:pt x="368" y="58309"/>
                  </a:cubicBezTo>
                  <a:cubicBezTo>
                    <a:pt x="701" y="54206"/>
                    <a:pt x="1435" y="50170"/>
                    <a:pt x="2569" y="46234"/>
                  </a:cubicBezTo>
                  <a:cubicBezTo>
                    <a:pt x="3937" y="41363"/>
                    <a:pt x="5571" y="36627"/>
                    <a:pt x="7506" y="31990"/>
                  </a:cubicBezTo>
                  <a:cubicBezTo>
                    <a:pt x="8007" y="30722"/>
                    <a:pt x="8507" y="29522"/>
                    <a:pt x="9007" y="28287"/>
                  </a:cubicBezTo>
                  <a:cubicBezTo>
                    <a:pt x="9474" y="27087"/>
                    <a:pt x="9975" y="25919"/>
                    <a:pt x="10508" y="24785"/>
                  </a:cubicBezTo>
                  <a:cubicBezTo>
                    <a:pt x="11576" y="22583"/>
                    <a:pt x="12743" y="20482"/>
                    <a:pt x="14044" y="18414"/>
                  </a:cubicBezTo>
                  <a:cubicBezTo>
                    <a:pt x="15245" y="16446"/>
                    <a:pt x="16479" y="14611"/>
                    <a:pt x="17647" y="12910"/>
                  </a:cubicBezTo>
                  <a:cubicBezTo>
                    <a:pt x="18781" y="11208"/>
                    <a:pt x="19882" y="9641"/>
                    <a:pt x="20982" y="8240"/>
                  </a:cubicBezTo>
                  <a:cubicBezTo>
                    <a:pt x="22650" y="6071"/>
                    <a:pt x="24485" y="4003"/>
                    <a:pt x="26486" y="2069"/>
                  </a:cubicBezTo>
                  <a:cubicBezTo>
                    <a:pt x="27220" y="1401"/>
                    <a:pt x="27787" y="868"/>
                    <a:pt x="28154" y="534"/>
                  </a:cubicBezTo>
                  <a:lnTo>
                    <a:pt x="28588" y="134"/>
                  </a:lnTo>
                  <a:cubicBezTo>
                    <a:pt x="28687" y="35"/>
                    <a:pt x="28721" y="1"/>
                    <a:pt x="2872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2907;p76">
              <a:extLst>
                <a:ext uri="{FF2B5EF4-FFF2-40B4-BE49-F238E27FC236}">
                  <a16:creationId xmlns:a16="http://schemas.microsoft.com/office/drawing/2014/main" id="{160403AA-2BB7-338C-8983-F08D165C0709}"/>
                </a:ext>
              </a:extLst>
            </p:cNvPr>
            <p:cNvSpPr/>
            <p:nvPr/>
          </p:nvSpPr>
          <p:spPr>
            <a:xfrm>
              <a:off x="5229750" y="3343675"/>
              <a:ext cx="64225" cy="401975"/>
            </a:xfrm>
            <a:custGeom>
              <a:avLst/>
              <a:gdLst/>
              <a:ahLst/>
              <a:cxnLst/>
              <a:rect l="l" t="t" r="r" b="b"/>
              <a:pathLst>
                <a:path w="2569" h="16079" extrusionOk="0">
                  <a:moveTo>
                    <a:pt x="0" y="0"/>
                  </a:moveTo>
                  <a:lnTo>
                    <a:pt x="0" y="0"/>
                  </a:lnTo>
                  <a:cubicBezTo>
                    <a:pt x="33" y="200"/>
                    <a:pt x="67" y="434"/>
                    <a:pt x="133" y="634"/>
                  </a:cubicBezTo>
                  <a:cubicBezTo>
                    <a:pt x="200" y="1034"/>
                    <a:pt x="334" y="1635"/>
                    <a:pt x="467" y="2335"/>
                  </a:cubicBezTo>
                  <a:cubicBezTo>
                    <a:pt x="734" y="3803"/>
                    <a:pt x="1034" y="5804"/>
                    <a:pt x="1334" y="8039"/>
                  </a:cubicBezTo>
                  <a:cubicBezTo>
                    <a:pt x="1601" y="10274"/>
                    <a:pt x="1868" y="12276"/>
                    <a:pt x="2135" y="13743"/>
                  </a:cubicBezTo>
                  <a:cubicBezTo>
                    <a:pt x="2235" y="14477"/>
                    <a:pt x="2335" y="15044"/>
                    <a:pt x="2435" y="15445"/>
                  </a:cubicBezTo>
                  <a:cubicBezTo>
                    <a:pt x="2468" y="15678"/>
                    <a:pt x="2502" y="15878"/>
                    <a:pt x="2569" y="16078"/>
                  </a:cubicBezTo>
                  <a:cubicBezTo>
                    <a:pt x="2569" y="15878"/>
                    <a:pt x="2569" y="15645"/>
                    <a:pt x="2535" y="15445"/>
                  </a:cubicBezTo>
                  <a:cubicBezTo>
                    <a:pt x="2468" y="14978"/>
                    <a:pt x="2368" y="14411"/>
                    <a:pt x="2302" y="13710"/>
                  </a:cubicBezTo>
                  <a:cubicBezTo>
                    <a:pt x="2102" y="12209"/>
                    <a:pt x="1835" y="10241"/>
                    <a:pt x="1568" y="8006"/>
                  </a:cubicBezTo>
                  <a:cubicBezTo>
                    <a:pt x="1268" y="5771"/>
                    <a:pt x="934" y="3736"/>
                    <a:pt x="634" y="2302"/>
                  </a:cubicBezTo>
                  <a:cubicBezTo>
                    <a:pt x="467" y="1601"/>
                    <a:pt x="334" y="1034"/>
                    <a:pt x="200" y="601"/>
                  </a:cubicBezTo>
                  <a:cubicBezTo>
                    <a:pt x="167" y="401"/>
                    <a:pt x="100" y="200"/>
                    <a:pt x="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908;p76">
              <a:extLst>
                <a:ext uri="{FF2B5EF4-FFF2-40B4-BE49-F238E27FC236}">
                  <a16:creationId xmlns:a16="http://schemas.microsoft.com/office/drawing/2014/main" id="{06652319-90DD-1CE6-D32D-BB7A2441F6C3}"/>
                </a:ext>
              </a:extLst>
            </p:cNvPr>
            <p:cNvSpPr/>
            <p:nvPr/>
          </p:nvSpPr>
          <p:spPr>
            <a:xfrm>
              <a:off x="5293950" y="3645750"/>
              <a:ext cx="476200" cy="99900"/>
            </a:xfrm>
            <a:custGeom>
              <a:avLst/>
              <a:gdLst/>
              <a:ahLst/>
              <a:cxnLst/>
              <a:rect l="l" t="t" r="r" b="b"/>
              <a:pathLst>
                <a:path w="19048" h="3996" extrusionOk="0">
                  <a:moveTo>
                    <a:pt x="18918" y="1"/>
                  </a:moveTo>
                  <a:cubicBezTo>
                    <a:pt x="18881" y="1"/>
                    <a:pt x="18847" y="9"/>
                    <a:pt x="18814" y="26"/>
                  </a:cubicBezTo>
                  <a:lnTo>
                    <a:pt x="18247" y="26"/>
                  </a:lnTo>
                  <a:cubicBezTo>
                    <a:pt x="17747" y="59"/>
                    <a:pt x="17046" y="126"/>
                    <a:pt x="16179" y="226"/>
                  </a:cubicBezTo>
                  <a:cubicBezTo>
                    <a:pt x="14411" y="393"/>
                    <a:pt x="12009" y="760"/>
                    <a:pt x="9374" y="1327"/>
                  </a:cubicBezTo>
                  <a:cubicBezTo>
                    <a:pt x="6739" y="1894"/>
                    <a:pt x="4370" y="2528"/>
                    <a:pt x="2702" y="3061"/>
                  </a:cubicBezTo>
                  <a:cubicBezTo>
                    <a:pt x="1835" y="3295"/>
                    <a:pt x="1168" y="3528"/>
                    <a:pt x="701" y="3729"/>
                  </a:cubicBezTo>
                  <a:lnTo>
                    <a:pt x="167" y="3929"/>
                  </a:lnTo>
                  <a:cubicBezTo>
                    <a:pt x="67" y="3962"/>
                    <a:pt x="1" y="3995"/>
                    <a:pt x="1" y="3995"/>
                  </a:cubicBezTo>
                  <a:cubicBezTo>
                    <a:pt x="67" y="3995"/>
                    <a:pt x="134" y="3995"/>
                    <a:pt x="201" y="3962"/>
                  </a:cubicBezTo>
                  <a:lnTo>
                    <a:pt x="734" y="3795"/>
                  </a:lnTo>
                  <a:cubicBezTo>
                    <a:pt x="1201" y="3662"/>
                    <a:pt x="1902" y="3428"/>
                    <a:pt x="2736" y="3195"/>
                  </a:cubicBezTo>
                  <a:cubicBezTo>
                    <a:pt x="4437" y="2695"/>
                    <a:pt x="6772" y="2094"/>
                    <a:pt x="9407" y="1527"/>
                  </a:cubicBezTo>
                  <a:cubicBezTo>
                    <a:pt x="12042" y="993"/>
                    <a:pt x="14444" y="593"/>
                    <a:pt x="16179" y="360"/>
                  </a:cubicBezTo>
                  <a:cubicBezTo>
                    <a:pt x="17079" y="226"/>
                    <a:pt x="17780" y="159"/>
                    <a:pt x="18280" y="126"/>
                  </a:cubicBezTo>
                  <a:lnTo>
                    <a:pt x="18847" y="59"/>
                  </a:lnTo>
                  <a:cubicBezTo>
                    <a:pt x="18914" y="59"/>
                    <a:pt x="18981" y="26"/>
                    <a:pt x="19047" y="26"/>
                  </a:cubicBezTo>
                  <a:cubicBezTo>
                    <a:pt x="18997" y="9"/>
                    <a:pt x="18956" y="1"/>
                    <a:pt x="18918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909;p76">
              <a:extLst>
                <a:ext uri="{FF2B5EF4-FFF2-40B4-BE49-F238E27FC236}">
                  <a16:creationId xmlns:a16="http://schemas.microsoft.com/office/drawing/2014/main" id="{AF471861-D52F-5C49-A7F9-11C716158B68}"/>
                </a:ext>
              </a:extLst>
            </p:cNvPr>
            <p:cNvSpPr/>
            <p:nvPr/>
          </p:nvSpPr>
          <p:spPr>
            <a:xfrm>
              <a:off x="4844475" y="3678900"/>
              <a:ext cx="255200" cy="595450"/>
            </a:xfrm>
            <a:custGeom>
              <a:avLst/>
              <a:gdLst/>
              <a:ahLst/>
              <a:cxnLst/>
              <a:rect l="l" t="t" r="r" b="b"/>
              <a:pathLst>
                <a:path w="10208" h="23818" extrusionOk="0">
                  <a:moveTo>
                    <a:pt x="0" y="1"/>
                  </a:moveTo>
                  <a:cubicBezTo>
                    <a:pt x="0" y="68"/>
                    <a:pt x="33" y="168"/>
                    <a:pt x="67" y="234"/>
                  </a:cubicBezTo>
                  <a:cubicBezTo>
                    <a:pt x="167" y="401"/>
                    <a:pt x="267" y="635"/>
                    <a:pt x="367" y="935"/>
                  </a:cubicBezTo>
                  <a:lnTo>
                    <a:pt x="1501" y="3470"/>
                  </a:lnTo>
                  <a:cubicBezTo>
                    <a:pt x="2435" y="5638"/>
                    <a:pt x="3669" y="8640"/>
                    <a:pt x="5004" y="11943"/>
                  </a:cubicBezTo>
                  <a:cubicBezTo>
                    <a:pt x="6338" y="15278"/>
                    <a:pt x="7572" y="18281"/>
                    <a:pt x="8539" y="20415"/>
                  </a:cubicBezTo>
                  <a:cubicBezTo>
                    <a:pt x="9040" y="21450"/>
                    <a:pt x="9440" y="22317"/>
                    <a:pt x="9707" y="22917"/>
                  </a:cubicBezTo>
                  <a:cubicBezTo>
                    <a:pt x="9874" y="23184"/>
                    <a:pt x="9974" y="23418"/>
                    <a:pt x="10074" y="23584"/>
                  </a:cubicBezTo>
                  <a:cubicBezTo>
                    <a:pt x="10107" y="23684"/>
                    <a:pt x="10141" y="23751"/>
                    <a:pt x="10207" y="23818"/>
                  </a:cubicBezTo>
                  <a:cubicBezTo>
                    <a:pt x="10174" y="23751"/>
                    <a:pt x="10141" y="23651"/>
                    <a:pt x="10107" y="23584"/>
                  </a:cubicBezTo>
                  <a:cubicBezTo>
                    <a:pt x="10041" y="23384"/>
                    <a:pt x="9907" y="23151"/>
                    <a:pt x="9807" y="22884"/>
                  </a:cubicBezTo>
                  <a:cubicBezTo>
                    <a:pt x="9507" y="22250"/>
                    <a:pt x="9140" y="21383"/>
                    <a:pt x="8673" y="20315"/>
                  </a:cubicBezTo>
                  <a:cubicBezTo>
                    <a:pt x="7739" y="18181"/>
                    <a:pt x="6538" y="15178"/>
                    <a:pt x="5204" y="11843"/>
                  </a:cubicBezTo>
                  <a:cubicBezTo>
                    <a:pt x="3836" y="8540"/>
                    <a:pt x="2602" y="5538"/>
                    <a:pt x="1635" y="3403"/>
                  </a:cubicBezTo>
                  <a:cubicBezTo>
                    <a:pt x="1168" y="2336"/>
                    <a:pt x="734" y="1469"/>
                    <a:pt x="467" y="902"/>
                  </a:cubicBezTo>
                  <a:lnTo>
                    <a:pt x="133" y="201"/>
                  </a:lnTo>
                  <a:cubicBezTo>
                    <a:pt x="67" y="134"/>
                    <a:pt x="33" y="68"/>
                    <a:pt x="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910;p76">
              <a:extLst>
                <a:ext uri="{FF2B5EF4-FFF2-40B4-BE49-F238E27FC236}">
                  <a16:creationId xmlns:a16="http://schemas.microsoft.com/office/drawing/2014/main" id="{42498748-4580-19C0-2EF9-95F0BDF87EFD}"/>
                </a:ext>
              </a:extLst>
            </p:cNvPr>
            <p:cNvSpPr/>
            <p:nvPr/>
          </p:nvSpPr>
          <p:spPr>
            <a:xfrm>
              <a:off x="5098800" y="4057525"/>
              <a:ext cx="629650" cy="216825"/>
            </a:xfrm>
            <a:custGeom>
              <a:avLst/>
              <a:gdLst/>
              <a:ahLst/>
              <a:cxnLst/>
              <a:rect l="l" t="t" r="r" b="b"/>
              <a:pathLst>
                <a:path w="25186" h="8673" extrusionOk="0">
                  <a:moveTo>
                    <a:pt x="25186" y="0"/>
                  </a:moveTo>
                  <a:cubicBezTo>
                    <a:pt x="25119" y="0"/>
                    <a:pt x="25019" y="33"/>
                    <a:pt x="24952" y="67"/>
                  </a:cubicBezTo>
                  <a:lnTo>
                    <a:pt x="24185" y="267"/>
                  </a:lnTo>
                  <a:cubicBezTo>
                    <a:pt x="23551" y="467"/>
                    <a:pt x="22617" y="767"/>
                    <a:pt x="21483" y="1134"/>
                  </a:cubicBezTo>
                  <a:cubicBezTo>
                    <a:pt x="19181" y="1868"/>
                    <a:pt x="16012" y="2969"/>
                    <a:pt x="12577" y="4236"/>
                  </a:cubicBezTo>
                  <a:cubicBezTo>
                    <a:pt x="9107" y="5471"/>
                    <a:pt x="5972" y="6605"/>
                    <a:pt x="3704" y="7372"/>
                  </a:cubicBezTo>
                  <a:lnTo>
                    <a:pt x="1002" y="8306"/>
                  </a:lnTo>
                  <a:lnTo>
                    <a:pt x="268" y="8573"/>
                  </a:lnTo>
                  <a:cubicBezTo>
                    <a:pt x="168" y="8606"/>
                    <a:pt x="101" y="8640"/>
                    <a:pt x="1" y="8673"/>
                  </a:cubicBezTo>
                  <a:cubicBezTo>
                    <a:pt x="101" y="8673"/>
                    <a:pt x="201" y="8640"/>
                    <a:pt x="268" y="8606"/>
                  </a:cubicBezTo>
                  <a:lnTo>
                    <a:pt x="1035" y="8406"/>
                  </a:lnTo>
                  <a:cubicBezTo>
                    <a:pt x="1669" y="8206"/>
                    <a:pt x="2603" y="7906"/>
                    <a:pt x="3737" y="7539"/>
                  </a:cubicBezTo>
                  <a:cubicBezTo>
                    <a:pt x="6039" y="6805"/>
                    <a:pt x="9208" y="5704"/>
                    <a:pt x="12643" y="4437"/>
                  </a:cubicBezTo>
                  <a:cubicBezTo>
                    <a:pt x="16079" y="3202"/>
                    <a:pt x="19248" y="2068"/>
                    <a:pt x="21516" y="1301"/>
                  </a:cubicBezTo>
                  <a:lnTo>
                    <a:pt x="24218" y="367"/>
                  </a:lnTo>
                  <a:lnTo>
                    <a:pt x="24952" y="100"/>
                  </a:lnTo>
                  <a:cubicBezTo>
                    <a:pt x="25019" y="67"/>
                    <a:pt x="25119" y="33"/>
                    <a:pt x="25186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911;p76">
              <a:extLst>
                <a:ext uri="{FF2B5EF4-FFF2-40B4-BE49-F238E27FC236}">
                  <a16:creationId xmlns:a16="http://schemas.microsoft.com/office/drawing/2014/main" id="{8CE8EEA3-A7C2-270E-2FC5-BB8ED061CFFF}"/>
                </a:ext>
              </a:extLst>
            </p:cNvPr>
            <p:cNvSpPr/>
            <p:nvPr/>
          </p:nvSpPr>
          <p:spPr>
            <a:xfrm>
              <a:off x="2448575" y="2824125"/>
              <a:ext cx="977400" cy="516225"/>
            </a:xfrm>
            <a:custGeom>
              <a:avLst/>
              <a:gdLst/>
              <a:ahLst/>
              <a:cxnLst/>
              <a:rect l="l" t="t" r="r" b="b"/>
              <a:pathLst>
                <a:path w="39096" h="20649" extrusionOk="0">
                  <a:moveTo>
                    <a:pt x="1" y="1"/>
                  </a:moveTo>
                  <a:lnTo>
                    <a:pt x="7073" y="20649"/>
                  </a:lnTo>
                  <a:lnTo>
                    <a:pt x="39096" y="20649"/>
                  </a:lnTo>
                  <a:lnTo>
                    <a:pt x="38829" y="19615"/>
                  </a:lnTo>
                  <a:lnTo>
                    <a:pt x="25886" y="19214"/>
                  </a:lnTo>
                  <a:lnTo>
                    <a:pt x="19949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912;p76">
              <a:extLst>
                <a:ext uri="{FF2B5EF4-FFF2-40B4-BE49-F238E27FC236}">
                  <a16:creationId xmlns:a16="http://schemas.microsoft.com/office/drawing/2014/main" id="{7F14B86A-3581-8B2E-917A-303321E74CEC}"/>
                </a:ext>
              </a:extLst>
            </p:cNvPr>
            <p:cNvSpPr/>
            <p:nvPr/>
          </p:nvSpPr>
          <p:spPr>
            <a:xfrm>
              <a:off x="2737950" y="3035775"/>
              <a:ext cx="70075" cy="78525"/>
            </a:xfrm>
            <a:custGeom>
              <a:avLst/>
              <a:gdLst/>
              <a:ahLst/>
              <a:cxnLst/>
              <a:rect l="l" t="t" r="r" b="b"/>
              <a:pathLst>
                <a:path w="2803" h="3141" extrusionOk="0">
                  <a:moveTo>
                    <a:pt x="1309" y="0"/>
                  </a:moveTo>
                  <a:cubicBezTo>
                    <a:pt x="1218" y="0"/>
                    <a:pt x="1126" y="13"/>
                    <a:pt x="1035" y="41"/>
                  </a:cubicBezTo>
                  <a:cubicBezTo>
                    <a:pt x="368" y="208"/>
                    <a:pt x="1" y="1042"/>
                    <a:pt x="234" y="1875"/>
                  </a:cubicBezTo>
                  <a:cubicBezTo>
                    <a:pt x="410" y="2636"/>
                    <a:pt x="970" y="3140"/>
                    <a:pt x="1555" y="3140"/>
                  </a:cubicBezTo>
                  <a:cubicBezTo>
                    <a:pt x="1638" y="3140"/>
                    <a:pt x="1720" y="3130"/>
                    <a:pt x="1802" y="3110"/>
                  </a:cubicBezTo>
                  <a:cubicBezTo>
                    <a:pt x="2436" y="2910"/>
                    <a:pt x="2803" y="2076"/>
                    <a:pt x="2603" y="1242"/>
                  </a:cubicBezTo>
                  <a:cubicBezTo>
                    <a:pt x="2430" y="522"/>
                    <a:pt x="1884" y="0"/>
                    <a:pt x="13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913;p76">
              <a:extLst>
                <a:ext uri="{FF2B5EF4-FFF2-40B4-BE49-F238E27FC236}">
                  <a16:creationId xmlns:a16="http://schemas.microsoft.com/office/drawing/2014/main" id="{AFF818DC-415B-C63C-E1F6-14D0DE163BA0}"/>
                </a:ext>
              </a:extLst>
            </p:cNvPr>
            <p:cNvSpPr/>
            <p:nvPr/>
          </p:nvSpPr>
          <p:spPr>
            <a:xfrm>
              <a:off x="4226525" y="3938250"/>
              <a:ext cx="298575" cy="916525"/>
            </a:xfrm>
            <a:custGeom>
              <a:avLst/>
              <a:gdLst/>
              <a:ahLst/>
              <a:cxnLst/>
              <a:rect l="l" t="t" r="r" b="b"/>
              <a:pathLst>
                <a:path w="11943" h="36661" extrusionOk="0">
                  <a:moveTo>
                    <a:pt x="3770" y="1"/>
                  </a:moveTo>
                  <a:lnTo>
                    <a:pt x="0" y="134"/>
                  </a:lnTo>
                  <a:lnTo>
                    <a:pt x="10641" y="36661"/>
                  </a:lnTo>
                  <a:lnTo>
                    <a:pt x="11942" y="36661"/>
                  </a:lnTo>
                  <a:lnTo>
                    <a:pt x="3770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914;p76">
              <a:extLst>
                <a:ext uri="{FF2B5EF4-FFF2-40B4-BE49-F238E27FC236}">
                  <a16:creationId xmlns:a16="http://schemas.microsoft.com/office/drawing/2014/main" id="{55316C70-85B9-50A9-A411-B1EC7B615983}"/>
                </a:ext>
              </a:extLst>
            </p:cNvPr>
            <p:cNvSpPr/>
            <p:nvPr/>
          </p:nvSpPr>
          <p:spPr>
            <a:xfrm>
              <a:off x="3532700" y="3945775"/>
              <a:ext cx="311900" cy="908175"/>
            </a:xfrm>
            <a:custGeom>
              <a:avLst/>
              <a:gdLst/>
              <a:ahLst/>
              <a:cxnLst/>
              <a:rect l="l" t="t" r="r" b="b"/>
              <a:pathLst>
                <a:path w="12476" h="36327" extrusionOk="0">
                  <a:moveTo>
                    <a:pt x="12476" y="0"/>
                  </a:moveTo>
                  <a:lnTo>
                    <a:pt x="8206" y="34"/>
                  </a:lnTo>
                  <a:lnTo>
                    <a:pt x="0" y="36326"/>
                  </a:lnTo>
                  <a:lnTo>
                    <a:pt x="1435" y="36326"/>
                  </a:lnTo>
                  <a:lnTo>
                    <a:pt x="12476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915;p76">
              <a:extLst>
                <a:ext uri="{FF2B5EF4-FFF2-40B4-BE49-F238E27FC236}">
                  <a16:creationId xmlns:a16="http://schemas.microsoft.com/office/drawing/2014/main" id="{DDA1093D-D128-50A8-56E6-9A8521A98E8B}"/>
                </a:ext>
              </a:extLst>
            </p:cNvPr>
            <p:cNvSpPr/>
            <p:nvPr/>
          </p:nvSpPr>
          <p:spPr>
            <a:xfrm>
              <a:off x="3978850" y="3924925"/>
              <a:ext cx="94250" cy="929025"/>
            </a:xfrm>
            <a:custGeom>
              <a:avLst/>
              <a:gdLst/>
              <a:ahLst/>
              <a:cxnLst/>
              <a:rect l="l" t="t" r="r" b="b"/>
              <a:pathLst>
                <a:path w="3770" h="37161" extrusionOk="0">
                  <a:moveTo>
                    <a:pt x="0" y="0"/>
                  </a:moveTo>
                  <a:lnTo>
                    <a:pt x="1268" y="37160"/>
                  </a:lnTo>
                  <a:lnTo>
                    <a:pt x="3002" y="37160"/>
                  </a:lnTo>
                  <a:lnTo>
                    <a:pt x="3770" y="1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916;p76">
              <a:extLst>
                <a:ext uri="{FF2B5EF4-FFF2-40B4-BE49-F238E27FC236}">
                  <a16:creationId xmlns:a16="http://schemas.microsoft.com/office/drawing/2014/main" id="{8E195C8D-97D5-BCF1-6F17-0B918A5BFE28}"/>
                </a:ext>
              </a:extLst>
            </p:cNvPr>
            <p:cNvSpPr/>
            <p:nvPr/>
          </p:nvSpPr>
          <p:spPr>
            <a:xfrm>
              <a:off x="3681975" y="4294350"/>
              <a:ext cx="668000" cy="90100"/>
            </a:xfrm>
            <a:custGeom>
              <a:avLst/>
              <a:gdLst/>
              <a:ahLst/>
              <a:cxnLst/>
              <a:rect l="l" t="t" r="r" b="b"/>
              <a:pathLst>
                <a:path w="26720" h="3604" extrusionOk="0">
                  <a:moveTo>
                    <a:pt x="26552" y="0"/>
                  </a:moveTo>
                  <a:lnTo>
                    <a:pt x="1868" y="768"/>
                  </a:lnTo>
                  <a:lnTo>
                    <a:pt x="0" y="3603"/>
                  </a:lnTo>
                  <a:lnTo>
                    <a:pt x="26719" y="2569"/>
                  </a:lnTo>
                  <a:lnTo>
                    <a:pt x="26552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917;p76">
              <a:extLst>
                <a:ext uri="{FF2B5EF4-FFF2-40B4-BE49-F238E27FC236}">
                  <a16:creationId xmlns:a16="http://schemas.microsoft.com/office/drawing/2014/main" id="{5EF0DD4A-98F4-5854-5A1D-524955919005}"/>
                </a:ext>
              </a:extLst>
            </p:cNvPr>
            <p:cNvSpPr/>
            <p:nvPr/>
          </p:nvSpPr>
          <p:spPr>
            <a:xfrm>
              <a:off x="3728675" y="3945775"/>
              <a:ext cx="115100" cy="47550"/>
            </a:xfrm>
            <a:custGeom>
              <a:avLst/>
              <a:gdLst/>
              <a:ahLst/>
              <a:cxnLst/>
              <a:rect l="l" t="t" r="r" b="b"/>
              <a:pathLst>
                <a:path w="4604" h="1902" extrusionOk="0">
                  <a:moveTo>
                    <a:pt x="367" y="0"/>
                  </a:moveTo>
                  <a:lnTo>
                    <a:pt x="0" y="1902"/>
                  </a:lnTo>
                  <a:lnTo>
                    <a:pt x="4070" y="1902"/>
                  </a:lnTo>
                  <a:lnTo>
                    <a:pt x="4603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918;p76">
              <a:extLst>
                <a:ext uri="{FF2B5EF4-FFF2-40B4-BE49-F238E27FC236}">
                  <a16:creationId xmlns:a16="http://schemas.microsoft.com/office/drawing/2014/main" id="{B71D5463-81DC-E1B6-6F24-B122CB6F7038}"/>
                </a:ext>
              </a:extLst>
            </p:cNvPr>
            <p:cNvSpPr/>
            <p:nvPr/>
          </p:nvSpPr>
          <p:spPr>
            <a:xfrm>
              <a:off x="3978850" y="3928250"/>
              <a:ext cx="94250" cy="65075"/>
            </a:xfrm>
            <a:custGeom>
              <a:avLst/>
              <a:gdLst/>
              <a:ahLst/>
              <a:cxnLst/>
              <a:rect l="l" t="t" r="r" b="b"/>
              <a:pathLst>
                <a:path w="3770" h="2603" extrusionOk="0">
                  <a:moveTo>
                    <a:pt x="0" y="1"/>
                  </a:moveTo>
                  <a:lnTo>
                    <a:pt x="100" y="2603"/>
                  </a:lnTo>
                  <a:lnTo>
                    <a:pt x="3703" y="2603"/>
                  </a:lnTo>
                  <a:lnTo>
                    <a:pt x="3770" y="43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919;p76">
              <a:extLst>
                <a:ext uri="{FF2B5EF4-FFF2-40B4-BE49-F238E27FC236}">
                  <a16:creationId xmlns:a16="http://schemas.microsoft.com/office/drawing/2014/main" id="{C4A24568-626C-791E-2EEF-815014E47D62}"/>
                </a:ext>
              </a:extLst>
            </p:cNvPr>
            <p:cNvSpPr/>
            <p:nvPr/>
          </p:nvSpPr>
          <p:spPr>
            <a:xfrm>
              <a:off x="3930475" y="4306025"/>
              <a:ext cx="63400" cy="67575"/>
            </a:xfrm>
            <a:custGeom>
              <a:avLst/>
              <a:gdLst/>
              <a:ahLst/>
              <a:cxnLst/>
              <a:rect l="l" t="t" r="r" b="b"/>
              <a:pathLst>
                <a:path w="2536" h="2703" extrusionOk="0">
                  <a:moveTo>
                    <a:pt x="2469" y="0"/>
                  </a:moveTo>
                  <a:lnTo>
                    <a:pt x="1" y="67"/>
                  </a:lnTo>
                  <a:lnTo>
                    <a:pt x="634" y="2702"/>
                  </a:lnTo>
                  <a:lnTo>
                    <a:pt x="2536" y="2636"/>
                  </a:lnTo>
                  <a:lnTo>
                    <a:pt x="2469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920;p76">
              <a:extLst>
                <a:ext uri="{FF2B5EF4-FFF2-40B4-BE49-F238E27FC236}">
                  <a16:creationId xmlns:a16="http://schemas.microsoft.com/office/drawing/2014/main" id="{9AD90F5E-1FCC-4AA8-9FFB-95E9B6EE78F6}"/>
                </a:ext>
              </a:extLst>
            </p:cNvPr>
            <p:cNvSpPr/>
            <p:nvPr/>
          </p:nvSpPr>
          <p:spPr>
            <a:xfrm>
              <a:off x="4063900" y="4301850"/>
              <a:ext cx="45900" cy="67575"/>
            </a:xfrm>
            <a:custGeom>
              <a:avLst/>
              <a:gdLst/>
              <a:ahLst/>
              <a:cxnLst/>
              <a:rect l="l" t="t" r="r" b="b"/>
              <a:pathLst>
                <a:path w="1836" h="2703" extrusionOk="0">
                  <a:moveTo>
                    <a:pt x="67" y="1"/>
                  </a:moveTo>
                  <a:lnTo>
                    <a:pt x="1" y="2703"/>
                  </a:lnTo>
                  <a:lnTo>
                    <a:pt x="1502" y="2669"/>
                  </a:lnTo>
                  <a:lnTo>
                    <a:pt x="1835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921;p76">
              <a:extLst>
                <a:ext uri="{FF2B5EF4-FFF2-40B4-BE49-F238E27FC236}">
                  <a16:creationId xmlns:a16="http://schemas.microsoft.com/office/drawing/2014/main" id="{342AB0E0-0D6D-8DA9-FA90-A9151E2AA7AE}"/>
                </a:ext>
              </a:extLst>
            </p:cNvPr>
            <p:cNvSpPr/>
            <p:nvPr/>
          </p:nvSpPr>
          <p:spPr>
            <a:xfrm>
              <a:off x="4222350" y="3928250"/>
              <a:ext cx="105925" cy="46725"/>
            </a:xfrm>
            <a:custGeom>
              <a:avLst/>
              <a:gdLst/>
              <a:ahLst/>
              <a:cxnLst/>
              <a:rect l="l" t="t" r="r" b="b"/>
              <a:pathLst>
                <a:path w="4237" h="1869" extrusionOk="0">
                  <a:moveTo>
                    <a:pt x="1" y="1"/>
                  </a:moveTo>
                  <a:lnTo>
                    <a:pt x="568" y="1869"/>
                  </a:lnTo>
                  <a:lnTo>
                    <a:pt x="4237" y="1869"/>
                  </a:lnTo>
                  <a:lnTo>
                    <a:pt x="3837" y="3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922;p76">
              <a:extLst>
                <a:ext uri="{FF2B5EF4-FFF2-40B4-BE49-F238E27FC236}">
                  <a16:creationId xmlns:a16="http://schemas.microsoft.com/office/drawing/2014/main" id="{F73455FF-B6DE-87C2-C10C-898499097982}"/>
                </a:ext>
              </a:extLst>
            </p:cNvPr>
            <p:cNvSpPr/>
            <p:nvPr/>
          </p:nvSpPr>
          <p:spPr>
            <a:xfrm>
              <a:off x="3498500" y="2576100"/>
              <a:ext cx="1038000" cy="1373550"/>
            </a:xfrm>
            <a:custGeom>
              <a:avLst/>
              <a:gdLst/>
              <a:ahLst/>
              <a:cxnLst/>
              <a:rect l="l" t="t" r="r" b="b"/>
              <a:pathLst>
                <a:path w="41520" h="54942" extrusionOk="0">
                  <a:moveTo>
                    <a:pt x="31205" y="1"/>
                  </a:moveTo>
                  <a:cubicBezTo>
                    <a:pt x="27288" y="1"/>
                    <a:pt x="22926" y="1078"/>
                    <a:pt x="20282" y="1282"/>
                  </a:cubicBezTo>
                  <a:cubicBezTo>
                    <a:pt x="15111" y="1682"/>
                    <a:pt x="19114" y="51418"/>
                    <a:pt x="19114" y="51418"/>
                  </a:cubicBezTo>
                  <a:cubicBezTo>
                    <a:pt x="19114" y="51418"/>
                    <a:pt x="15356" y="51180"/>
                    <a:pt x="11228" y="51180"/>
                  </a:cubicBezTo>
                  <a:cubicBezTo>
                    <a:pt x="7330" y="51180"/>
                    <a:pt x="3103" y="51392"/>
                    <a:pt x="1402" y="52219"/>
                  </a:cubicBezTo>
                  <a:cubicBezTo>
                    <a:pt x="1402" y="52219"/>
                    <a:pt x="1" y="54087"/>
                    <a:pt x="1602" y="54454"/>
                  </a:cubicBezTo>
                  <a:cubicBezTo>
                    <a:pt x="3153" y="54815"/>
                    <a:pt x="5586" y="54942"/>
                    <a:pt x="8474" y="54942"/>
                  </a:cubicBezTo>
                  <a:cubicBezTo>
                    <a:pt x="15308" y="54942"/>
                    <a:pt x="24689" y="54231"/>
                    <a:pt x="30961" y="54231"/>
                  </a:cubicBezTo>
                  <a:cubicBezTo>
                    <a:pt x="32814" y="54231"/>
                    <a:pt x="34395" y="54293"/>
                    <a:pt x="35559" y="54454"/>
                  </a:cubicBezTo>
                  <a:cubicBezTo>
                    <a:pt x="35573" y="54455"/>
                    <a:pt x="35587" y="54456"/>
                    <a:pt x="35601" y="54456"/>
                  </a:cubicBezTo>
                  <a:cubicBezTo>
                    <a:pt x="38556" y="54456"/>
                    <a:pt x="41520" y="12553"/>
                    <a:pt x="39329" y="4651"/>
                  </a:cubicBezTo>
                  <a:cubicBezTo>
                    <a:pt x="38286" y="984"/>
                    <a:pt x="34949" y="1"/>
                    <a:pt x="31205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923;p76">
              <a:extLst>
                <a:ext uri="{FF2B5EF4-FFF2-40B4-BE49-F238E27FC236}">
                  <a16:creationId xmlns:a16="http://schemas.microsoft.com/office/drawing/2014/main" id="{FBD16E7F-677A-FF4F-F7BE-B8D7EB02E4C5}"/>
                </a:ext>
              </a:extLst>
            </p:cNvPr>
            <p:cNvSpPr/>
            <p:nvPr/>
          </p:nvSpPr>
          <p:spPr>
            <a:xfrm>
              <a:off x="4318250" y="2714050"/>
              <a:ext cx="112600" cy="1183375"/>
            </a:xfrm>
            <a:custGeom>
              <a:avLst/>
              <a:gdLst/>
              <a:ahLst/>
              <a:cxnLst/>
              <a:rect l="l" t="t" r="r" b="b"/>
              <a:pathLst>
                <a:path w="4504" h="47335" extrusionOk="0">
                  <a:moveTo>
                    <a:pt x="2069" y="1"/>
                  </a:moveTo>
                  <a:lnTo>
                    <a:pt x="2069" y="1"/>
                  </a:lnTo>
                  <a:cubicBezTo>
                    <a:pt x="2002" y="34"/>
                    <a:pt x="2336" y="634"/>
                    <a:pt x="2736" y="1768"/>
                  </a:cubicBezTo>
                  <a:cubicBezTo>
                    <a:pt x="3270" y="3403"/>
                    <a:pt x="3603" y="5071"/>
                    <a:pt x="3703" y="6772"/>
                  </a:cubicBezTo>
                  <a:cubicBezTo>
                    <a:pt x="3870" y="9274"/>
                    <a:pt x="3870" y="11809"/>
                    <a:pt x="3770" y="14344"/>
                  </a:cubicBezTo>
                  <a:cubicBezTo>
                    <a:pt x="3670" y="17213"/>
                    <a:pt x="3503" y="20348"/>
                    <a:pt x="3236" y="23651"/>
                  </a:cubicBezTo>
                  <a:cubicBezTo>
                    <a:pt x="2936" y="26953"/>
                    <a:pt x="2669" y="30089"/>
                    <a:pt x="2402" y="32957"/>
                  </a:cubicBezTo>
                  <a:cubicBezTo>
                    <a:pt x="2136" y="35793"/>
                    <a:pt x="1902" y="38361"/>
                    <a:pt x="1568" y="40496"/>
                  </a:cubicBezTo>
                  <a:cubicBezTo>
                    <a:pt x="1302" y="42197"/>
                    <a:pt x="968" y="43865"/>
                    <a:pt x="501" y="45500"/>
                  </a:cubicBezTo>
                  <a:cubicBezTo>
                    <a:pt x="301" y="46100"/>
                    <a:pt x="134" y="46701"/>
                    <a:pt x="1" y="47334"/>
                  </a:cubicBezTo>
                  <a:cubicBezTo>
                    <a:pt x="334" y="46767"/>
                    <a:pt x="601" y="46200"/>
                    <a:pt x="768" y="45600"/>
                  </a:cubicBezTo>
                  <a:cubicBezTo>
                    <a:pt x="1335" y="43965"/>
                    <a:pt x="1769" y="42298"/>
                    <a:pt x="2069" y="40596"/>
                  </a:cubicBezTo>
                  <a:cubicBezTo>
                    <a:pt x="2469" y="38428"/>
                    <a:pt x="2769" y="35860"/>
                    <a:pt x="3070" y="32991"/>
                  </a:cubicBezTo>
                  <a:cubicBezTo>
                    <a:pt x="3336" y="30155"/>
                    <a:pt x="3670" y="27020"/>
                    <a:pt x="3937" y="23718"/>
                  </a:cubicBezTo>
                  <a:cubicBezTo>
                    <a:pt x="4204" y="20415"/>
                    <a:pt x="4370" y="17246"/>
                    <a:pt x="4404" y="14378"/>
                  </a:cubicBezTo>
                  <a:cubicBezTo>
                    <a:pt x="4504" y="11809"/>
                    <a:pt x="4437" y="9274"/>
                    <a:pt x="4204" y="6705"/>
                  </a:cubicBezTo>
                  <a:cubicBezTo>
                    <a:pt x="4037" y="5004"/>
                    <a:pt x="3637" y="3303"/>
                    <a:pt x="2969" y="1702"/>
                  </a:cubicBezTo>
                  <a:cubicBezTo>
                    <a:pt x="2869" y="1402"/>
                    <a:pt x="2736" y="1168"/>
                    <a:pt x="2636" y="935"/>
                  </a:cubicBezTo>
                  <a:cubicBezTo>
                    <a:pt x="2536" y="734"/>
                    <a:pt x="2436" y="568"/>
                    <a:pt x="2336" y="434"/>
                  </a:cubicBezTo>
                  <a:cubicBezTo>
                    <a:pt x="2169" y="134"/>
                    <a:pt x="2069" y="1"/>
                    <a:pt x="2069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924;p76">
              <a:extLst>
                <a:ext uri="{FF2B5EF4-FFF2-40B4-BE49-F238E27FC236}">
                  <a16:creationId xmlns:a16="http://schemas.microsoft.com/office/drawing/2014/main" id="{4A5AA42D-B492-CEDF-9271-5DA7C877C12C}"/>
                </a:ext>
              </a:extLst>
            </p:cNvPr>
            <p:cNvSpPr/>
            <p:nvPr/>
          </p:nvSpPr>
          <p:spPr>
            <a:xfrm>
              <a:off x="3939650" y="3857575"/>
              <a:ext cx="365275" cy="38500"/>
            </a:xfrm>
            <a:custGeom>
              <a:avLst/>
              <a:gdLst/>
              <a:ahLst/>
              <a:cxnLst/>
              <a:rect l="l" t="t" r="r" b="b"/>
              <a:pathLst>
                <a:path w="14611" h="1540" extrusionOk="0">
                  <a:moveTo>
                    <a:pt x="3546" y="1"/>
                  </a:moveTo>
                  <a:cubicBezTo>
                    <a:pt x="1425" y="1"/>
                    <a:pt x="1" y="161"/>
                    <a:pt x="1" y="293"/>
                  </a:cubicBezTo>
                  <a:cubicBezTo>
                    <a:pt x="1" y="526"/>
                    <a:pt x="3270" y="559"/>
                    <a:pt x="7272" y="860"/>
                  </a:cubicBezTo>
                  <a:cubicBezTo>
                    <a:pt x="10641" y="1140"/>
                    <a:pt x="13467" y="1539"/>
                    <a:pt x="14297" y="1539"/>
                  </a:cubicBezTo>
                  <a:cubicBezTo>
                    <a:pt x="14453" y="1539"/>
                    <a:pt x="14539" y="1525"/>
                    <a:pt x="14544" y="1493"/>
                  </a:cubicBezTo>
                  <a:cubicBezTo>
                    <a:pt x="14611" y="1327"/>
                    <a:pt x="11409" y="493"/>
                    <a:pt x="7339" y="159"/>
                  </a:cubicBezTo>
                  <a:cubicBezTo>
                    <a:pt x="5954" y="45"/>
                    <a:pt x="4655" y="1"/>
                    <a:pt x="3546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925;p76">
              <a:extLst>
                <a:ext uri="{FF2B5EF4-FFF2-40B4-BE49-F238E27FC236}">
                  <a16:creationId xmlns:a16="http://schemas.microsoft.com/office/drawing/2014/main" id="{4AF73801-3E60-6942-5EFE-F12EA75109CE}"/>
                </a:ext>
              </a:extLst>
            </p:cNvPr>
            <p:cNvSpPr/>
            <p:nvPr/>
          </p:nvSpPr>
          <p:spPr>
            <a:xfrm>
              <a:off x="2023275" y="3332825"/>
              <a:ext cx="2837900" cy="93425"/>
            </a:xfrm>
            <a:custGeom>
              <a:avLst/>
              <a:gdLst/>
              <a:ahLst/>
              <a:cxnLst/>
              <a:rect l="l" t="t" r="r" b="b"/>
              <a:pathLst>
                <a:path w="113516" h="3737" extrusionOk="0">
                  <a:moveTo>
                    <a:pt x="1" y="1"/>
                  </a:moveTo>
                  <a:lnTo>
                    <a:pt x="1" y="3737"/>
                  </a:lnTo>
                  <a:lnTo>
                    <a:pt x="113515" y="3737"/>
                  </a:lnTo>
                  <a:lnTo>
                    <a:pt x="113515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926;p76">
              <a:extLst>
                <a:ext uri="{FF2B5EF4-FFF2-40B4-BE49-F238E27FC236}">
                  <a16:creationId xmlns:a16="http://schemas.microsoft.com/office/drawing/2014/main" id="{EB149E90-A5B8-3262-0F48-B74B9BF37602}"/>
                </a:ext>
              </a:extLst>
            </p:cNvPr>
            <p:cNvSpPr/>
            <p:nvPr/>
          </p:nvSpPr>
          <p:spPr>
            <a:xfrm>
              <a:off x="2023275" y="3426225"/>
              <a:ext cx="492050" cy="1429375"/>
            </a:xfrm>
            <a:custGeom>
              <a:avLst/>
              <a:gdLst/>
              <a:ahLst/>
              <a:cxnLst/>
              <a:rect l="l" t="t" r="r" b="b"/>
              <a:pathLst>
                <a:path w="19682" h="57175" extrusionOk="0">
                  <a:moveTo>
                    <a:pt x="8874" y="1"/>
                  </a:moveTo>
                  <a:lnTo>
                    <a:pt x="1" y="57075"/>
                  </a:lnTo>
                  <a:lnTo>
                    <a:pt x="4437" y="57175"/>
                  </a:lnTo>
                  <a:lnTo>
                    <a:pt x="19682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927;p76">
              <a:extLst>
                <a:ext uri="{FF2B5EF4-FFF2-40B4-BE49-F238E27FC236}">
                  <a16:creationId xmlns:a16="http://schemas.microsoft.com/office/drawing/2014/main" id="{C4E4CB79-820A-5F8A-09E7-A2190D779995}"/>
                </a:ext>
              </a:extLst>
            </p:cNvPr>
            <p:cNvSpPr/>
            <p:nvPr/>
          </p:nvSpPr>
          <p:spPr>
            <a:xfrm>
              <a:off x="4386625" y="3367850"/>
              <a:ext cx="397825" cy="1486925"/>
            </a:xfrm>
            <a:custGeom>
              <a:avLst/>
              <a:gdLst/>
              <a:ahLst/>
              <a:cxnLst/>
              <a:rect l="l" t="t" r="r" b="b"/>
              <a:pathLst>
                <a:path w="15913" h="59477" extrusionOk="0">
                  <a:moveTo>
                    <a:pt x="1" y="1"/>
                  </a:moveTo>
                  <a:lnTo>
                    <a:pt x="568" y="4104"/>
                  </a:lnTo>
                  <a:lnTo>
                    <a:pt x="11776" y="59477"/>
                  </a:lnTo>
                  <a:lnTo>
                    <a:pt x="15912" y="59477"/>
                  </a:lnTo>
                  <a:lnTo>
                    <a:pt x="10709" y="17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928;p76">
              <a:extLst>
                <a:ext uri="{FF2B5EF4-FFF2-40B4-BE49-F238E27FC236}">
                  <a16:creationId xmlns:a16="http://schemas.microsoft.com/office/drawing/2014/main" id="{631426AA-85CF-F29A-49BB-AE270D4E0E59}"/>
                </a:ext>
              </a:extLst>
            </p:cNvPr>
            <p:cNvSpPr/>
            <p:nvPr/>
          </p:nvSpPr>
          <p:spPr>
            <a:xfrm>
              <a:off x="4394150" y="3426225"/>
              <a:ext cx="266875" cy="64250"/>
            </a:xfrm>
            <a:custGeom>
              <a:avLst/>
              <a:gdLst/>
              <a:ahLst/>
              <a:cxnLst/>
              <a:rect l="l" t="t" r="r" b="b"/>
              <a:pathLst>
                <a:path w="10675" h="2570" extrusionOk="0">
                  <a:moveTo>
                    <a:pt x="0" y="1"/>
                  </a:moveTo>
                  <a:lnTo>
                    <a:pt x="434" y="2569"/>
                  </a:lnTo>
                  <a:lnTo>
                    <a:pt x="10674" y="2169"/>
                  </a:lnTo>
                  <a:lnTo>
                    <a:pt x="10474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929;p76">
              <a:extLst>
                <a:ext uri="{FF2B5EF4-FFF2-40B4-BE49-F238E27FC236}">
                  <a16:creationId xmlns:a16="http://schemas.microsoft.com/office/drawing/2014/main" id="{1CA3EF04-C598-3801-D837-251E517862D9}"/>
                </a:ext>
              </a:extLst>
            </p:cNvPr>
            <p:cNvSpPr/>
            <p:nvPr/>
          </p:nvSpPr>
          <p:spPr>
            <a:xfrm>
              <a:off x="2235100" y="3426225"/>
              <a:ext cx="280225" cy="65900"/>
            </a:xfrm>
            <a:custGeom>
              <a:avLst/>
              <a:gdLst/>
              <a:ahLst/>
              <a:cxnLst/>
              <a:rect l="l" t="t" r="r" b="b"/>
              <a:pathLst>
                <a:path w="11209" h="2636" extrusionOk="0">
                  <a:moveTo>
                    <a:pt x="401" y="1"/>
                  </a:moveTo>
                  <a:lnTo>
                    <a:pt x="1" y="2636"/>
                  </a:lnTo>
                  <a:lnTo>
                    <a:pt x="10575" y="2336"/>
                  </a:lnTo>
                  <a:lnTo>
                    <a:pt x="11209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930;p76">
              <a:extLst>
                <a:ext uri="{FF2B5EF4-FFF2-40B4-BE49-F238E27FC236}">
                  <a16:creationId xmlns:a16="http://schemas.microsoft.com/office/drawing/2014/main" id="{E92F73A9-0D19-50F8-11AE-F494A6907EE4}"/>
                </a:ext>
              </a:extLst>
            </p:cNvPr>
            <p:cNvSpPr/>
            <p:nvPr/>
          </p:nvSpPr>
          <p:spPr>
            <a:xfrm>
              <a:off x="2125850" y="3081825"/>
              <a:ext cx="643825" cy="270200"/>
            </a:xfrm>
            <a:custGeom>
              <a:avLst/>
              <a:gdLst/>
              <a:ahLst/>
              <a:cxnLst/>
              <a:rect l="l" t="t" r="r" b="b"/>
              <a:pathLst>
                <a:path w="25753" h="10808" extrusionOk="0">
                  <a:moveTo>
                    <a:pt x="34" y="0"/>
                  </a:moveTo>
                  <a:lnTo>
                    <a:pt x="34" y="4236"/>
                  </a:lnTo>
                  <a:lnTo>
                    <a:pt x="2269" y="5604"/>
                  </a:lnTo>
                  <a:lnTo>
                    <a:pt x="34" y="6104"/>
                  </a:lnTo>
                  <a:lnTo>
                    <a:pt x="34" y="10574"/>
                  </a:lnTo>
                  <a:lnTo>
                    <a:pt x="1" y="10808"/>
                  </a:lnTo>
                  <a:lnTo>
                    <a:pt x="24852" y="10307"/>
                  </a:lnTo>
                  <a:lnTo>
                    <a:pt x="24552" y="6972"/>
                  </a:lnTo>
                  <a:lnTo>
                    <a:pt x="22750" y="5704"/>
                  </a:lnTo>
                  <a:lnTo>
                    <a:pt x="24085" y="5404"/>
                  </a:lnTo>
                  <a:lnTo>
                    <a:pt x="23784" y="3669"/>
                  </a:lnTo>
                  <a:cubicBezTo>
                    <a:pt x="23784" y="3669"/>
                    <a:pt x="24985" y="3369"/>
                    <a:pt x="25452" y="3202"/>
                  </a:cubicBezTo>
                  <a:cubicBezTo>
                    <a:pt x="25752" y="3102"/>
                    <a:pt x="25085" y="2802"/>
                    <a:pt x="25319" y="2535"/>
                  </a:cubicBezTo>
                  <a:lnTo>
                    <a:pt x="23951" y="2535"/>
                  </a:lnTo>
                  <a:lnTo>
                    <a:pt x="23951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31;p76">
              <a:extLst>
                <a:ext uri="{FF2B5EF4-FFF2-40B4-BE49-F238E27FC236}">
                  <a16:creationId xmlns:a16="http://schemas.microsoft.com/office/drawing/2014/main" id="{3AF37A8E-77DF-88DB-40F9-C68C585D28A0}"/>
                </a:ext>
              </a:extLst>
            </p:cNvPr>
            <p:cNvSpPr/>
            <p:nvPr/>
          </p:nvSpPr>
          <p:spPr>
            <a:xfrm>
              <a:off x="2072475" y="3081825"/>
              <a:ext cx="643000" cy="270200"/>
            </a:xfrm>
            <a:custGeom>
              <a:avLst/>
              <a:gdLst/>
              <a:ahLst/>
              <a:cxnLst/>
              <a:rect l="l" t="t" r="r" b="b"/>
              <a:pathLst>
                <a:path w="25720" h="10808" extrusionOk="0">
                  <a:moveTo>
                    <a:pt x="1" y="0"/>
                  </a:moveTo>
                  <a:lnTo>
                    <a:pt x="1" y="4236"/>
                  </a:lnTo>
                  <a:lnTo>
                    <a:pt x="2236" y="5604"/>
                  </a:lnTo>
                  <a:lnTo>
                    <a:pt x="1" y="6104"/>
                  </a:lnTo>
                  <a:lnTo>
                    <a:pt x="1" y="10574"/>
                  </a:lnTo>
                  <a:lnTo>
                    <a:pt x="1" y="10808"/>
                  </a:lnTo>
                  <a:lnTo>
                    <a:pt x="24785" y="10307"/>
                  </a:lnTo>
                  <a:lnTo>
                    <a:pt x="24485" y="6972"/>
                  </a:lnTo>
                  <a:lnTo>
                    <a:pt x="22717" y="5704"/>
                  </a:lnTo>
                  <a:lnTo>
                    <a:pt x="24051" y="5404"/>
                  </a:lnTo>
                  <a:lnTo>
                    <a:pt x="23751" y="3669"/>
                  </a:lnTo>
                  <a:cubicBezTo>
                    <a:pt x="23751" y="3669"/>
                    <a:pt x="24919" y="3369"/>
                    <a:pt x="25419" y="3202"/>
                  </a:cubicBezTo>
                  <a:cubicBezTo>
                    <a:pt x="25719" y="3102"/>
                    <a:pt x="25052" y="2802"/>
                    <a:pt x="25286" y="2535"/>
                  </a:cubicBezTo>
                  <a:lnTo>
                    <a:pt x="23918" y="2535"/>
                  </a:lnTo>
                  <a:lnTo>
                    <a:pt x="23918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932;p76">
              <a:extLst>
                <a:ext uri="{FF2B5EF4-FFF2-40B4-BE49-F238E27FC236}">
                  <a16:creationId xmlns:a16="http://schemas.microsoft.com/office/drawing/2014/main" id="{D265C3E7-B4CC-BEF5-89A8-1FA539B6454E}"/>
                </a:ext>
              </a:extLst>
            </p:cNvPr>
            <p:cNvSpPr/>
            <p:nvPr/>
          </p:nvSpPr>
          <p:spPr>
            <a:xfrm>
              <a:off x="4553425" y="3159375"/>
              <a:ext cx="336925" cy="179475"/>
            </a:xfrm>
            <a:custGeom>
              <a:avLst/>
              <a:gdLst/>
              <a:ahLst/>
              <a:cxnLst/>
              <a:rect l="l" t="t" r="r" b="b"/>
              <a:pathLst>
                <a:path w="13477" h="7179" extrusionOk="0">
                  <a:moveTo>
                    <a:pt x="11004" y="1618"/>
                  </a:moveTo>
                  <a:cubicBezTo>
                    <a:pt x="11369" y="1618"/>
                    <a:pt x="11745" y="1742"/>
                    <a:pt x="12076" y="1935"/>
                  </a:cubicBezTo>
                  <a:cubicBezTo>
                    <a:pt x="12309" y="2169"/>
                    <a:pt x="12409" y="2469"/>
                    <a:pt x="12376" y="2769"/>
                  </a:cubicBezTo>
                  <a:cubicBezTo>
                    <a:pt x="12409" y="3136"/>
                    <a:pt x="12276" y="3469"/>
                    <a:pt x="12009" y="3703"/>
                  </a:cubicBezTo>
                  <a:lnTo>
                    <a:pt x="12009" y="3736"/>
                  </a:lnTo>
                  <a:cubicBezTo>
                    <a:pt x="11766" y="3923"/>
                    <a:pt x="11407" y="3985"/>
                    <a:pt x="11045" y="3985"/>
                  </a:cubicBezTo>
                  <a:cubicBezTo>
                    <a:pt x="10761" y="3985"/>
                    <a:pt x="10475" y="3947"/>
                    <a:pt x="10241" y="3903"/>
                  </a:cubicBezTo>
                  <a:cubicBezTo>
                    <a:pt x="10508" y="3169"/>
                    <a:pt x="10675" y="2402"/>
                    <a:pt x="10775" y="1635"/>
                  </a:cubicBezTo>
                  <a:cubicBezTo>
                    <a:pt x="10850" y="1623"/>
                    <a:pt x="10927" y="1618"/>
                    <a:pt x="11004" y="1618"/>
                  </a:cubicBezTo>
                  <a:close/>
                  <a:moveTo>
                    <a:pt x="334" y="0"/>
                  </a:moveTo>
                  <a:cubicBezTo>
                    <a:pt x="334" y="0"/>
                    <a:pt x="0" y="6939"/>
                    <a:pt x="5304" y="7172"/>
                  </a:cubicBezTo>
                  <a:cubicBezTo>
                    <a:pt x="5407" y="7176"/>
                    <a:pt x="5509" y="7179"/>
                    <a:pt x="5608" y="7179"/>
                  </a:cubicBezTo>
                  <a:cubicBezTo>
                    <a:pt x="7791" y="7179"/>
                    <a:pt x="9074" y="6147"/>
                    <a:pt x="9807" y="4870"/>
                  </a:cubicBezTo>
                  <a:cubicBezTo>
                    <a:pt x="10174" y="4971"/>
                    <a:pt x="10575" y="5004"/>
                    <a:pt x="10975" y="5037"/>
                  </a:cubicBezTo>
                  <a:cubicBezTo>
                    <a:pt x="11575" y="5037"/>
                    <a:pt x="12176" y="4870"/>
                    <a:pt x="12643" y="4570"/>
                  </a:cubicBezTo>
                  <a:cubicBezTo>
                    <a:pt x="13210" y="4137"/>
                    <a:pt x="13477" y="3469"/>
                    <a:pt x="13443" y="2769"/>
                  </a:cubicBezTo>
                  <a:cubicBezTo>
                    <a:pt x="13477" y="2169"/>
                    <a:pt x="13210" y="1568"/>
                    <a:pt x="12743" y="1168"/>
                  </a:cubicBezTo>
                  <a:cubicBezTo>
                    <a:pt x="12247" y="789"/>
                    <a:pt x="11675" y="588"/>
                    <a:pt x="11071" y="588"/>
                  </a:cubicBezTo>
                  <a:cubicBezTo>
                    <a:pt x="10984" y="588"/>
                    <a:pt x="10896" y="592"/>
                    <a:pt x="10808" y="601"/>
                  </a:cubicBezTo>
                  <a:lnTo>
                    <a:pt x="10808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933;p76">
              <a:extLst>
                <a:ext uri="{FF2B5EF4-FFF2-40B4-BE49-F238E27FC236}">
                  <a16:creationId xmlns:a16="http://schemas.microsoft.com/office/drawing/2014/main" id="{38B7AB39-A05A-7615-8106-C0E79ABF304A}"/>
                </a:ext>
              </a:extLst>
            </p:cNvPr>
            <p:cNvSpPr/>
            <p:nvPr/>
          </p:nvSpPr>
          <p:spPr>
            <a:xfrm>
              <a:off x="2190075" y="1417300"/>
              <a:ext cx="974050" cy="561250"/>
            </a:xfrm>
            <a:custGeom>
              <a:avLst/>
              <a:gdLst/>
              <a:ahLst/>
              <a:cxnLst/>
              <a:rect l="l" t="t" r="r" b="b"/>
              <a:pathLst>
                <a:path w="38962" h="22450" extrusionOk="0">
                  <a:moveTo>
                    <a:pt x="38561" y="434"/>
                  </a:moveTo>
                  <a:lnTo>
                    <a:pt x="38561" y="16645"/>
                  </a:lnTo>
                  <a:lnTo>
                    <a:pt x="31656" y="16645"/>
                  </a:lnTo>
                  <a:lnTo>
                    <a:pt x="32290" y="21315"/>
                  </a:lnTo>
                  <a:lnTo>
                    <a:pt x="32290" y="21315"/>
                  </a:lnTo>
                  <a:lnTo>
                    <a:pt x="27820" y="16946"/>
                  </a:lnTo>
                  <a:lnTo>
                    <a:pt x="434" y="16946"/>
                  </a:lnTo>
                  <a:lnTo>
                    <a:pt x="434" y="1234"/>
                  </a:lnTo>
                  <a:lnTo>
                    <a:pt x="38561" y="434"/>
                  </a:lnTo>
                  <a:close/>
                  <a:moveTo>
                    <a:pt x="38961" y="0"/>
                  </a:moveTo>
                  <a:lnTo>
                    <a:pt x="0" y="834"/>
                  </a:lnTo>
                  <a:lnTo>
                    <a:pt x="0" y="17379"/>
                  </a:lnTo>
                  <a:lnTo>
                    <a:pt x="27620" y="17379"/>
                  </a:lnTo>
                  <a:lnTo>
                    <a:pt x="32890" y="22450"/>
                  </a:lnTo>
                  <a:lnTo>
                    <a:pt x="32157" y="17046"/>
                  </a:lnTo>
                  <a:lnTo>
                    <a:pt x="38961" y="17046"/>
                  </a:lnTo>
                  <a:lnTo>
                    <a:pt x="38961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934;p76">
              <a:extLst>
                <a:ext uri="{FF2B5EF4-FFF2-40B4-BE49-F238E27FC236}">
                  <a16:creationId xmlns:a16="http://schemas.microsoft.com/office/drawing/2014/main" id="{BA1D6408-B9E9-5E6D-D228-AF5B553FE649}"/>
                </a:ext>
              </a:extLst>
            </p:cNvPr>
            <p:cNvSpPr/>
            <p:nvPr/>
          </p:nvSpPr>
          <p:spPr>
            <a:xfrm>
              <a:off x="2318500" y="1542375"/>
              <a:ext cx="326075" cy="38400"/>
            </a:xfrm>
            <a:custGeom>
              <a:avLst/>
              <a:gdLst/>
              <a:ahLst/>
              <a:cxnLst/>
              <a:rect l="l" t="t" r="r" b="b"/>
              <a:pathLst>
                <a:path w="13043" h="1536" extrusionOk="0">
                  <a:moveTo>
                    <a:pt x="0" y="1"/>
                  </a:moveTo>
                  <a:lnTo>
                    <a:pt x="0" y="1535"/>
                  </a:lnTo>
                  <a:lnTo>
                    <a:pt x="13043" y="1535"/>
                  </a:lnTo>
                  <a:lnTo>
                    <a:pt x="13043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935;p76">
              <a:extLst>
                <a:ext uri="{FF2B5EF4-FFF2-40B4-BE49-F238E27FC236}">
                  <a16:creationId xmlns:a16="http://schemas.microsoft.com/office/drawing/2014/main" id="{77461624-D9F5-4D31-668D-12B69F7FFDBD}"/>
                </a:ext>
              </a:extLst>
            </p:cNvPr>
            <p:cNvSpPr/>
            <p:nvPr/>
          </p:nvSpPr>
          <p:spPr>
            <a:xfrm>
              <a:off x="2318500" y="1629100"/>
              <a:ext cx="725525" cy="38400"/>
            </a:xfrm>
            <a:custGeom>
              <a:avLst/>
              <a:gdLst/>
              <a:ahLst/>
              <a:cxnLst/>
              <a:rect l="l" t="t" r="r" b="b"/>
              <a:pathLst>
                <a:path w="29021" h="1536" extrusionOk="0">
                  <a:moveTo>
                    <a:pt x="0" y="1"/>
                  </a:moveTo>
                  <a:lnTo>
                    <a:pt x="0" y="1535"/>
                  </a:lnTo>
                  <a:lnTo>
                    <a:pt x="29021" y="1535"/>
                  </a:lnTo>
                  <a:lnTo>
                    <a:pt x="29021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936;p76">
              <a:extLst>
                <a:ext uri="{FF2B5EF4-FFF2-40B4-BE49-F238E27FC236}">
                  <a16:creationId xmlns:a16="http://schemas.microsoft.com/office/drawing/2014/main" id="{A8BC6ED7-6CA4-0CA0-E2B0-F6AFCF85657B}"/>
                </a:ext>
              </a:extLst>
            </p:cNvPr>
            <p:cNvSpPr/>
            <p:nvPr/>
          </p:nvSpPr>
          <p:spPr>
            <a:xfrm>
              <a:off x="2318500" y="1705000"/>
              <a:ext cx="725525" cy="38375"/>
            </a:xfrm>
            <a:custGeom>
              <a:avLst/>
              <a:gdLst/>
              <a:ahLst/>
              <a:cxnLst/>
              <a:rect l="l" t="t" r="r" b="b"/>
              <a:pathLst>
                <a:path w="29021" h="1535" extrusionOk="0">
                  <a:moveTo>
                    <a:pt x="0" y="0"/>
                  </a:moveTo>
                  <a:lnTo>
                    <a:pt x="0" y="1535"/>
                  </a:lnTo>
                  <a:lnTo>
                    <a:pt x="29021" y="1535"/>
                  </a:lnTo>
                  <a:lnTo>
                    <a:pt x="29021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937;p76">
              <a:extLst>
                <a:ext uri="{FF2B5EF4-FFF2-40B4-BE49-F238E27FC236}">
                  <a16:creationId xmlns:a16="http://schemas.microsoft.com/office/drawing/2014/main" id="{5974B097-5276-3717-7DEB-15735EEBA47B}"/>
                </a:ext>
              </a:extLst>
            </p:cNvPr>
            <p:cNvSpPr/>
            <p:nvPr/>
          </p:nvSpPr>
          <p:spPr>
            <a:xfrm>
              <a:off x="2661250" y="571675"/>
              <a:ext cx="1576975" cy="577125"/>
            </a:xfrm>
            <a:custGeom>
              <a:avLst/>
              <a:gdLst/>
              <a:ahLst/>
              <a:cxnLst/>
              <a:rect l="l" t="t" r="r" b="b"/>
              <a:pathLst>
                <a:path w="63079" h="23085" extrusionOk="0">
                  <a:moveTo>
                    <a:pt x="63078" y="1"/>
                  </a:moveTo>
                  <a:lnTo>
                    <a:pt x="0" y="1602"/>
                  </a:lnTo>
                  <a:lnTo>
                    <a:pt x="801" y="23084"/>
                  </a:lnTo>
                  <a:lnTo>
                    <a:pt x="33257" y="23084"/>
                  </a:lnTo>
                  <a:lnTo>
                    <a:pt x="63078" y="13077"/>
                  </a:lnTo>
                  <a:lnTo>
                    <a:pt x="63078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938;p76">
              <a:extLst>
                <a:ext uri="{FF2B5EF4-FFF2-40B4-BE49-F238E27FC236}">
                  <a16:creationId xmlns:a16="http://schemas.microsoft.com/office/drawing/2014/main" id="{DB1CF7B8-525C-1ED9-1208-2270EBF14A16}"/>
                </a:ext>
              </a:extLst>
            </p:cNvPr>
            <p:cNvSpPr/>
            <p:nvPr/>
          </p:nvSpPr>
          <p:spPr>
            <a:xfrm>
              <a:off x="3496000" y="811025"/>
              <a:ext cx="1737100" cy="751275"/>
            </a:xfrm>
            <a:custGeom>
              <a:avLst/>
              <a:gdLst/>
              <a:ahLst/>
              <a:cxnLst/>
              <a:rect l="l" t="t" r="r" b="b"/>
              <a:pathLst>
                <a:path w="69484" h="30051" extrusionOk="0">
                  <a:moveTo>
                    <a:pt x="69483" y="0"/>
                  </a:moveTo>
                  <a:lnTo>
                    <a:pt x="1" y="834"/>
                  </a:lnTo>
                  <a:lnTo>
                    <a:pt x="267" y="18447"/>
                  </a:lnTo>
                  <a:lnTo>
                    <a:pt x="27854" y="18447"/>
                  </a:lnTo>
                  <a:cubicBezTo>
                    <a:pt x="27854" y="18447"/>
                    <a:pt x="30376" y="30051"/>
                    <a:pt x="30516" y="30051"/>
                  </a:cubicBezTo>
                  <a:cubicBezTo>
                    <a:pt x="30520" y="30051"/>
                    <a:pt x="30522" y="30041"/>
                    <a:pt x="30522" y="30022"/>
                  </a:cubicBezTo>
                  <a:cubicBezTo>
                    <a:pt x="30556" y="29355"/>
                    <a:pt x="33891" y="18280"/>
                    <a:pt x="33891" y="18280"/>
                  </a:cubicBezTo>
                  <a:lnTo>
                    <a:pt x="69483" y="17947"/>
                  </a:lnTo>
                  <a:lnTo>
                    <a:pt x="69483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939;p76">
              <a:extLst>
                <a:ext uri="{FF2B5EF4-FFF2-40B4-BE49-F238E27FC236}">
                  <a16:creationId xmlns:a16="http://schemas.microsoft.com/office/drawing/2014/main" id="{BF79142B-E938-0E56-7912-5964F6347AE8}"/>
                </a:ext>
              </a:extLst>
            </p:cNvPr>
            <p:cNvSpPr/>
            <p:nvPr/>
          </p:nvSpPr>
          <p:spPr>
            <a:xfrm>
              <a:off x="3682800" y="981150"/>
              <a:ext cx="1363500" cy="43375"/>
            </a:xfrm>
            <a:custGeom>
              <a:avLst/>
              <a:gdLst/>
              <a:ahLst/>
              <a:cxnLst/>
              <a:rect l="l" t="t" r="r" b="b"/>
              <a:pathLst>
                <a:path w="54540" h="1735" extrusionOk="0">
                  <a:moveTo>
                    <a:pt x="1" y="0"/>
                  </a:moveTo>
                  <a:lnTo>
                    <a:pt x="1" y="1735"/>
                  </a:lnTo>
                  <a:lnTo>
                    <a:pt x="54539" y="1735"/>
                  </a:lnTo>
                  <a:lnTo>
                    <a:pt x="545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940;p76">
              <a:extLst>
                <a:ext uri="{FF2B5EF4-FFF2-40B4-BE49-F238E27FC236}">
                  <a16:creationId xmlns:a16="http://schemas.microsoft.com/office/drawing/2014/main" id="{15649C8D-EBAA-26DC-2A80-3CB0DB75C263}"/>
                </a:ext>
              </a:extLst>
            </p:cNvPr>
            <p:cNvSpPr/>
            <p:nvPr/>
          </p:nvSpPr>
          <p:spPr>
            <a:xfrm>
              <a:off x="3682800" y="1082875"/>
              <a:ext cx="1363500" cy="42575"/>
            </a:xfrm>
            <a:custGeom>
              <a:avLst/>
              <a:gdLst/>
              <a:ahLst/>
              <a:cxnLst/>
              <a:rect l="l" t="t" r="r" b="b"/>
              <a:pathLst>
                <a:path w="54540" h="1703" extrusionOk="0">
                  <a:moveTo>
                    <a:pt x="1" y="1"/>
                  </a:moveTo>
                  <a:lnTo>
                    <a:pt x="1" y="1702"/>
                  </a:lnTo>
                  <a:lnTo>
                    <a:pt x="54539" y="1702"/>
                  </a:lnTo>
                  <a:lnTo>
                    <a:pt x="545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941;p76">
              <a:extLst>
                <a:ext uri="{FF2B5EF4-FFF2-40B4-BE49-F238E27FC236}">
                  <a16:creationId xmlns:a16="http://schemas.microsoft.com/office/drawing/2014/main" id="{665D39D4-9B45-99B2-37E3-6B0CBB9EAE76}"/>
                </a:ext>
              </a:extLst>
            </p:cNvPr>
            <p:cNvSpPr/>
            <p:nvPr/>
          </p:nvSpPr>
          <p:spPr>
            <a:xfrm>
              <a:off x="1810625" y="4853925"/>
              <a:ext cx="3481675" cy="5850"/>
            </a:xfrm>
            <a:custGeom>
              <a:avLst/>
              <a:gdLst/>
              <a:ahLst/>
              <a:cxnLst/>
              <a:rect l="l" t="t" r="r" b="b"/>
              <a:pathLst>
                <a:path w="139267" h="234" extrusionOk="0">
                  <a:moveTo>
                    <a:pt x="69617" y="0"/>
                  </a:moveTo>
                  <a:cubicBezTo>
                    <a:pt x="31156" y="0"/>
                    <a:pt x="1" y="67"/>
                    <a:pt x="1" y="100"/>
                  </a:cubicBezTo>
                  <a:cubicBezTo>
                    <a:pt x="1" y="167"/>
                    <a:pt x="31156" y="234"/>
                    <a:pt x="69617" y="234"/>
                  </a:cubicBezTo>
                  <a:cubicBezTo>
                    <a:pt x="108078" y="234"/>
                    <a:pt x="139267" y="167"/>
                    <a:pt x="139267" y="100"/>
                  </a:cubicBezTo>
                  <a:cubicBezTo>
                    <a:pt x="139267" y="67"/>
                    <a:pt x="108111" y="0"/>
                    <a:pt x="6961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942;p76">
              <a:extLst>
                <a:ext uri="{FF2B5EF4-FFF2-40B4-BE49-F238E27FC236}">
                  <a16:creationId xmlns:a16="http://schemas.microsoft.com/office/drawing/2014/main" id="{77DC37C6-0638-A48D-854D-BD97C954D53E}"/>
                </a:ext>
              </a:extLst>
            </p:cNvPr>
            <p:cNvSpPr/>
            <p:nvPr/>
          </p:nvSpPr>
          <p:spPr>
            <a:xfrm>
              <a:off x="2537825" y="3468000"/>
              <a:ext cx="416975" cy="1020650"/>
            </a:xfrm>
            <a:custGeom>
              <a:avLst/>
              <a:gdLst/>
              <a:ahLst/>
              <a:cxnLst/>
              <a:rect l="l" t="t" r="r" b="b"/>
              <a:pathLst>
                <a:path w="16679" h="40826" extrusionOk="0">
                  <a:moveTo>
                    <a:pt x="6201" y="1"/>
                  </a:moveTo>
                  <a:cubicBezTo>
                    <a:pt x="5975" y="1"/>
                    <a:pt x="5742" y="11"/>
                    <a:pt x="5504" y="31"/>
                  </a:cubicBezTo>
                  <a:cubicBezTo>
                    <a:pt x="3136" y="398"/>
                    <a:pt x="2068" y="3300"/>
                    <a:pt x="2268" y="5668"/>
                  </a:cubicBezTo>
                  <a:cubicBezTo>
                    <a:pt x="2502" y="8070"/>
                    <a:pt x="3469" y="10405"/>
                    <a:pt x="3202" y="12773"/>
                  </a:cubicBezTo>
                  <a:cubicBezTo>
                    <a:pt x="2869" y="15809"/>
                    <a:pt x="601" y="18344"/>
                    <a:pt x="334" y="21379"/>
                  </a:cubicBezTo>
                  <a:cubicBezTo>
                    <a:pt x="0" y="24949"/>
                    <a:pt x="2535" y="28118"/>
                    <a:pt x="3269" y="31620"/>
                  </a:cubicBezTo>
                  <a:cubicBezTo>
                    <a:pt x="3636" y="33321"/>
                    <a:pt x="3603" y="35123"/>
                    <a:pt x="4237" y="36724"/>
                  </a:cubicBezTo>
                  <a:cubicBezTo>
                    <a:pt x="5200" y="39235"/>
                    <a:pt x="7594" y="40826"/>
                    <a:pt x="10212" y="40826"/>
                  </a:cubicBezTo>
                  <a:cubicBezTo>
                    <a:pt x="10585" y="40826"/>
                    <a:pt x="10963" y="40793"/>
                    <a:pt x="11342" y="40727"/>
                  </a:cubicBezTo>
                  <a:cubicBezTo>
                    <a:pt x="14344" y="40160"/>
                    <a:pt x="16545" y="37591"/>
                    <a:pt x="16612" y="34522"/>
                  </a:cubicBezTo>
                  <a:cubicBezTo>
                    <a:pt x="16679" y="31787"/>
                    <a:pt x="14978" y="29218"/>
                    <a:pt x="15178" y="26483"/>
                  </a:cubicBezTo>
                  <a:cubicBezTo>
                    <a:pt x="15344" y="24448"/>
                    <a:pt x="16512" y="22547"/>
                    <a:pt x="16278" y="20512"/>
                  </a:cubicBezTo>
                  <a:cubicBezTo>
                    <a:pt x="15978" y="18144"/>
                    <a:pt x="13777" y="16443"/>
                    <a:pt x="12976" y="14174"/>
                  </a:cubicBezTo>
                  <a:cubicBezTo>
                    <a:pt x="12176" y="11873"/>
                    <a:pt x="12943" y="9371"/>
                    <a:pt x="12676" y="6969"/>
                  </a:cubicBezTo>
                  <a:cubicBezTo>
                    <a:pt x="12203" y="2904"/>
                    <a:pt x="10064" y="1"/>
                    <a:pt x="6201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943;p76">
              <a:extLst>
                <a:ext uri="{FF2B5EF4-FFF2-40B4-BE49-F238E27FC236}">
                  <a16:creationId xmlns:a16="http://schemas.microsoft.com/office/drawing/2014/main" id="{42EB4417-DBBE-756D-4F09-951F2BFA9274}"/>
                </a:ext>
              </a:extLst>
            </p:cNvPr>
            <p:cNvSpPr/>
            <p:nvPr/>
          </p:nvSpPr>
          <p:spPr>
            <a:xfrm>
              <a:off x="2362700" y="3988300"/>
              <a:ext cx="361100" cy="501200"/>
            </a:xfrm>
            <a:custGeom>
              <a:avLst/>
              <a:gdLst/>
              <a:ahLst/>
              <a:cxnLst/>
              <a:rect l="l" t="t" r="r" b="b"/>
              <a:pathLst>
                <a:path w="14444" h="20048" extrusionOk="0">
                  <a:moveTo>
                    <a:pt x="434" y="0"/>
                  </a:moveTo>
                  <a:lnTo>
                    <a:pt x="434" y="34"/>
                  </a:lnTo>
                  <a:cubicBezTo>
                    <a:pt x="0" y="4003"/>
                    <a:pt x="1801" y="8707"/>
                    <a:pt x="3836" y="12109"/>
                  </a:cubicBezTo>
                  <a:cubicBezTo>
                    <a:pt x="5904" y="15578"/>
                    <a:pt x="9040" y="18280"/>
                    <a:pt x="12743" y="19848"/>
                  </a:cubicBezTo>
                  <a:cubicBezTo>
                    <a:pt x="13002" y="19948"/>
                    <a:pt x="13285" y="20047"/>
                    <a:pt x="13549" y="20047"/>
                  </a:cubicBezTo>
                  <a:cubicBezTo>
                    <a:pt x="13727" y="20047"/>
                    <a:pt x="13896" y="20002"/>
                    <a:pt x="14044" y="19881"/>
                  </a:cubicBezTo>
                  <a:cubicBezTo>
                    <a:pt x="14277" y="19614"/>
                    <a:pt x="14410" y="19247"/>
                    <a:pt x="14377" y="18881"/>
                  </a:cubicBezTo>
                  <a:cubicBezTo>
                    <a:pt x="14444" y="10174"/>
                    <a:pt x="8740" y="2502"/>
                    <a:pt x="434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944;p76">
              <a:extLst>
                <a:ext uri="{FF2B5EF4-FFF2-40B4-BE49-F238E27FC236}">
                  <a16:creationId xmlns:a16="http://schemas.microsoft.com/office/drawing/2014/main" id="{16B325F0-5D84-0B4D-C379-519A6E11ECBD}"/>
                </a:ext>
              </a:extLst>
            </p:cNvPr>
            <p:cNvSpPr/>
            <p:nvPr/>
          </p:nvSpPr>
          <p:spPr>
            <a:xfrm>
              <a:off x="2362700" y="3988300"/>
              <a:ext cx="361100" cy="501200"/>
            </a:xfrm>
            <a:custGeom>
              <a:avLst/>
              <a:gdLst/>
              <a:ahLst/>
              <a:cxnLst/>
              <a:rect l="l" t="t" r="r" b="b"/>
              <a:pathLst>
                <a:path w="14444" h="20048" extrusionOk="0">
                  <a:moveTo>
                    <a:pt x="434" y="0"/>
                  </a:moveTo>
                  <a:lnTo>
                    <a:pt x="434" y="34"/>
                  </a:lnTo>
                  <a:cubicBezTo>
                    <a:pt x="0" y="4003"/>
                    <a:pt x="1801" y="8707"/>
                    <a:pt x="3836" y="12109"/>
                  </a:cubicBezTo>
                  <a:cubicBezTo>
                    <a:pt x="5904" y="15578"/>
                    <a:pt x="9040" y="18280"/>
                    <a:pt x="12743" y="19848"/>
                  </a:cubicBezTo>
                  <a:cubicBezTo>
                    <a:pt x="13002" y="19948"/>
                    <a:pt x="13285" y="20047"/>
                    <a:pt x="13549" y="20047"/>
                  </a:cubicBezTo>
                  <a:cubicBezTo>
                    <a:pt x="13727" y="20047"/>
                    <a:pt x="13896" y="20002"/>
                    <a:pt x="14044" y="19881"/>
                  </a:cubicBezTo>
                  <a:cubicBezTo>
                    <a:pt x="14277" y="19614"/>
                    <a:pt x="14410" y="19247"/>
                    <a:pt x="14377" y="18881"/>
                  </a:cubicBezTo>
                  <a:cubicBezTo>
                    <a:pt x="14444" y="10174"/>
                    <a:pt x="8740" y="2502"/>
                    <a:pt x="4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945;p76">
              <a:extLst>
                <a:ext uri="{FF2B5EF4-FFF2-40B4-BE49-F238E27FC236}">
                  <a16:creationId xmlns:a16="http://schemas.microsoft.com/office/drawing/2014/main" id="{7ED55055-005F-6A07-F903-6909B4D04376}"/>
                </a:ext>
              </a:extLst>
            </p:cNvPr>
            <p:cNvSpPr/>
            <p:nvPr/>
          </p:nvSpPr>
          <p:spPr>
            <a:xfrm>
              <a:off x="2500300" y="4168425"/>
              <a:ext cx="306900" cy="524575"/>
            </a:xfrm>
            <a:custGeom>
              <a:avLst/>
              <a:gdLst/>
              <a:ahLst/>
              <a:cxnLst/>
              <a:rect l="l" t="t" r="r" b="b"/>
              <a:pathLst>
                <a:path w="12276" h="20983" extrusionOk="0">
                  <a:moveTo>
                    <a:pt x="33" y="1"/>
                  </a:moveTo>
                  <a:cubicBezTo>
                    <a:pt x="0" y="1"/>
                    <a:pt x="67" y="67"/>
                    <a:pt x="167" y="201"/>
                  </a:cubicBezTo>
                  <a:lnTo>
                    <a:pt x="567" y="768"/>
                  </a:lnTo>
                  <a:cubicBezTo>
                    <a:pt x="967" y="1268"/>
                    <a:pt x="1501" y="1969"/>
                    <a:pt x="2135" y="2869"/>
                  </a:cubicBezTo>
                  <a:cubicBezTo>
                    <a:pt x="3836" y="5171"/>
                    <a:pt x="5404" y="7606"/>
                    <a:pt x="6872" y="10074"/>
                  </a:cubicBezTo>
                  <a:cubicBezTo>
                    <a:pt x="8306" y="12543"/>
                    <a:pt x="9640" y="15111"/>
                    <a:pt x="10808" y="17713"/>
                  </a:cubicBezTo>
                  <a:cubicBezTo>
                    <a:pt x="11275" y="18747"/>
                    <a:pt x="11642" y="19548"/>
                    <a:pt x="11875" y="20115"/>
                  </a:cubicBezTo>
                  <a:cubicBezTo>
                    <a:pt x="12009" y="20382"/>
                    <a:pt x="12075" y="20615"/>
                    <a:pt x="12175" y="20782"/>
                  </a:cubicBezTo>
                  <a:cubicBezTo>
                    <a:pt x="12209" y="20849"/>
                    <a:pt x="12242" y="20916"/>
                    <a:pt x="12276" y="20982"/>
                  </a:cubicBezTo>
                  <a:cubicBezTo>
                    <a:pt x="12276" y="20916"/>
                    <a:pt x="12242" y="20815"/>
                    <a:pt x="12209" y="20749"/>
                  </a:cubicBezTo>
                  <a:cubicBezTo>
                    <a:pt x="12142" y="20582"/>
                    <a:pt x="12075" y="20348"/>
                    <a:pt x="11975" y="20082"/>
                  </a:cubicBezTo>
                  <a:cubicBezTo>
                    <a:pt x="11742" y="19515"/>
                    <a:pt x="11408" y="18681"/>
                    <a:pt x="10975" y="17647"/>
                  </a:cubicBezTo>
                  <a:cubicBezTo>
                    <a:pt x="9840" y="15011"/>
                    <a:pt x="8540" y="12443"/>
                    <a:pt x="7072" y="9974"/>
                  </a:cubicBezTo>
                  <a:cubicBezTo>
                    <a:pt x="5637" y="7473"/>
                    <a:pt x="4036" y="5071"/>
                    <a:pt x="2268" y="2769"/>
                  </a:cubicBezTo>
                  <a:cubicBezTo>
                    <a:pt x="1601" y="1902"/>
                    <a:pt x="1068" y="1201"/>
                    <a:pt x="667" y="734"/>
                  </a:cubicBezTo>
                  <a:cubicBezTo>
                    <a:pt x="467" y="501"/>
                    <a:pt x="300" y="334"/>
                    <a:pt x="200" y="167"/>
                  </a:cubicBezTo>
                  <a:cubicBezTo>
                    <a:pt x="134" y="134"/>
                    <a:pt x="67" y="67"/>
                    <a:pt x="3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946;p76">
              <a:extLst>
                <a:ext uri="{FF2B5EF4-FFF2-40B4-BE49-F238E27FC236}">
                  <a16:creationId xmlns:a16="http://schemas.microsoft.com/office/drawing/2014/main" id="{BBB278BF-211C-3E91-C8FC-86A3947C9471}"/>
                </a:ext>
              </a:extLst>
            </p:cNvPr>
            <p:cNvSpPr/>
            <p:nvPr/>
          </p:nvSpPr>
          <p:spPr>
            <a:xfrm>
              <a:off x="2742975" y="3743950"/>
              <a:ext cx="66725" cy="941525"/>
            </a:xfrm>
            <a:custGeom>
              <a:avLst/>
              <a:gdLst/>
              <a:ahLst/>
              <a:cxnLst/>
              <a:rect l="l" t="t" r="r" b="b"/>
              <a:pathLst>
                <a:path w="2669" h="37661" extrusionOk="0">
                  <a:moveTo>
                    <a:pt x="33" y="1"/>
                  </a:moveTo>
                  <a:cubicBezTo>
                    <a:pt x="0" y="134"/>
                    <a:pt x="0" y="268"/>
                    <a:pt x="0" y="401"/>
                  </a:cubicBezTo>
                  <a:cubicBezTo>
                    <a:pt x="0" y="668"/>
                    <a:pt x="0" y="1035"/>
                    <a:pt x="33" y="1502"/>
                  </a:cubicBezTo>
                  <a:cubicBezTo>
                    <a:pt x="67" y="2469"/>
                    <a:pt x="133" y="3837"/>
                    <a:pt x="200" y="5538"/>
                  </a:cubicBezTo>
                  <a:cubicBezTo>
                    <a:pt x="400" y="8940"/>
                    <a:pt x="701" y="13644"/>
                    <a:pt x="1034" y="18848"/>
                  </a:cubicBezTo>
                  <a:cubicBezTo>
                    <a:pt x="1401" y="24051"/>
                    <a:pt x="1801" y="28755"/>
                    <a:pt x="2102" y="32157"/>
                  </a:cubicBezTo>
                  <a:lnTo>
                    <a:pt x="2468" y="36193"/>
                  </a:lnTo>
                  <a:cubicBezTo>
                    <a:pt x="2535" y="36627"/>
                    <a:pt x="2569" y="36994"/>
                    <a:pt x="2602" y="37261"/>
                  </a:cubicBezTo>
                  <a:cubicBezTo>
                    <a:pt x="2602" y="37394"/>
                    <a:pt x="2635" y="37528"/>
                    <a:pt x="2669" y="37661"/>
                  </a:cubicBezTo>
                  <a:cubicBezTo>
                    <a:pt x="2669" y="37528"/>
                    <a:pt x="2669" y="37394"/>
                    <a:pt x="2669" y="37261"/>
                  </a:cubicBezTo>
                  <a:cubicBezTo>
                    <a:pt x="2635" y="36994"/>
                    <a:pt x="2602" y="36627"/>
                    <a:pt x="2569" y="36160"/>
                  </a:cubicBezTo>
                  <a:cubicBezTo>
                    <a:pt x="2502" y="35193"/>
                    <a:pt x="2402" y="33792"/>
                    <a:pt x="2268" y="32124"/>
                  </a:cubicBezTo>
                  <a:cubicBezTo>
                    <a:pt x="2001" y="28721"/>
                    <a:pt x="1668" y="24018"/>
                    <a:pt x="1301" y="18814"/>
                  </a:cubicBezTo>
                  <a:cubicBezTo>
                    <a:pt x="934" y="13644"/>
                    <a:pt x="634" y="8940"/>
                    <a:pt x="400" y="5505"/>
                  </a:cubicBezTo>
                  <a:cubicBezTo>
                    <a:pt x="300" y="3837"/>
                    <a:pt x="200" y="2469"/>
                    <a:pt x="133" y="1468"/>
                  </a:cubicBezTo>
                  <a:cubicBezTo>
                    <a:pt x="100" y="1035"/>
                    <a:pt x="67" y="668"/>
                    <a:pt x="67" y="401"/>
                  </a:cubicBezTo>
                  <a:cubicBezTo>
                    <a:pt x="67" y="268"/>
                    <a:pt x="33" y="134"/>
                    <a:pt x="3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947;p76">
              <a:extLst>
                <a:ext uri="{FF2B5EF4-FFF2-40B4-BE49-F238E27FC236}">
                  <a16:creationId xmlns:a16="http://schemas.microsoft.com/office/drawing/2014/main" id="{B9A22B6A-590A-C4EF-6DCC-BFEC9AE67C64}"/>
                </a:ext>
              </a:extLst>
            </p:cNvPr>
            <p:cNvSpPr/>
            <p:nvPr/>
          </p:nvSpPr>
          <p:spPr>
            <a:xfrm>
              <a:off x="2651225" y="4551200"/>
              <a:ext cx="249375" cy="302750"/>
            </a:xfrm>
            <a:custGeom>
              <a:avLst/>
              <a:gdLst/>
              <a:ahLst/>
              <a:cxnLst/>
              <a:rect l="l" t="t" r="r" b="b"/>
              <a:pathLst>
                <a:path w="9975" h="12110" extrusionOk="0">
                  <a:moveTo>
                    <a:pt x="1" y="1"/>
                  </a:moveTo>
                  <a:lnTo>
                    <a:pt x="434" y="7573"/>
                  </a:lnTo>
                  <a:cubicBezTo>
                    <a:pt x="568" y="10108"/>
                    <a:pt x="2669" y="12109"/>
                    <a:pt x="5204" y="12109"/>
                  </a:cubicBezTo>
                  <a:cubicBezTo>
                    <a:pt x="7840" y="12109"/>
                    <a:pt x="9975" y="9974"/>
                    <a:pt x="9975" y="7339"/>
                  </a:cubicBezTo>
                  <a:lnTo>
                    <a:pt x="9975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948;p76">
              <a:extLst>
                <a:ext uri="{FF2B5EF4-FFF2-40B4-BE49-F238E27FC236}">
                  <a16:creationId xmlns:a16="http://schemas.microsoft.com/office/drawing/2014/main" id="{2D3B23E4-6BB5-A865-11AB-0F61A85ED27F}"/>
                </a:ext>
              </a:extLst>
            </p:cNvPr>
            <p:cNvSpPr/>
            <p:nvPr/>
          </p:nvSpPr>
          <p:spPr>
            <a:xfrm>
              <a:off x="4469200" y="1349725"/>
              <a:ext cx="915525" cy="764825"/>
            </a:xfrm>
            <a:custGeom>
              <a:avLst/>
              <a:gdLst/>
              <a:ahLst/>
              <a:cxnLst/>
              <a:rect l="l" t="t" r="r" b="b"/>
              <a:pathLst>
                <a:path w="36621" h="30593" extrusionOk="0">
                  <a:moveTo>
                    <a:pt x="19925" y="1"/>
                  </a:moveTo>
                  <a:cubicBezTo>
                    <a:pt x="19888" y="1"/>
                    <a:pt x="19851" y="1"/>
                    <a:pt x="19814" y="1"/>
                  </a:cubicBezTo>
                  <a:cubicBezTo>
                    <a:pt x="10274" y="68"/>
                    <a:pt x="3136" y="8741"/>
                    <a:pt x="4904" y="18114"/>
                  </a:cubicBezTo>
                  <a:lnTo>
                    <a:pt x="0" y="24952"/>
                  </a:lnTo>
                  <a:lnTo>
                    <a:pt x="0" y="24952"/>
                  </a:lnTo>
                  <a:lnTo>
                    <a:pt x="7239" y="23818"/>
                  </a:lnTo>
                  <a:cubicBezTo>
                    <a:pt x="10104" y="28116"/>
                    <a:pt x="14902" y="30593"/>
                    <a:pt x="19925" y="30593"/>
                  </a:cubicBezTo>
                  <a:cubicBezTo>
                    <a:pt x="20984" y="30593"/>
                    <a:pt x="22054" y="30483"/>
                    <a:pt x="23117" y="30256"/>
                  </a:cubicBezTo>
                  <a:cubicBezTo>
                    <a:pt x="29221" y="28955"/>
                    <a:pt x="33925" y="24085"/>
                    <a:pt x="34992" y="17914"/>
                  </a:cubicBezTo>
                  <a:cubicBezTo>
                    <a:pt x="36620" y="8544"/>
                    <a:pt x="29411" y="1"/>
                    <a:pt x="1992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949;p76">
              <a:extLst>
                <a:ext uri="{FF2B5EF4-FFF2-40B4-BE49-F238E27FC236}">
                  <a16:creationId xmlns:a16="http://schemas.microsoft.com/office/drawing/2014/main" id="{BD019D13-052C-4F9B-A5E6-C7D8A2439992}"/>
                </a:ext>
              </a:extLst>
            </p:cNvPr>
            <p:cNvSpPr/>
            <p:nvPr/>
          </p:nvSpPr>
          <p:spPr>
            <a:xfrm>
              <a:off x="4753575" y="1568075"/>
              <a:ext cx="401975" cy="386300"/>
            </a:xfrm>
            <a:custGeom>
              <a:avLst/>
              <a:gdLst/>
              <a:ahLst/>
              <a:cxnLst/>
              <a:rect l="l" t="t" r="r" b="b"/>
              <a:pathLst>
                <a:path w="16079" h="15452" extrusionOk="0">
                  <a:moveTo>
                    <a:pt x="7592" y="4072"/>
                  </a:moveTo>
                  <a:cubicBezTo>
                    <a:pt x="7652" y="4072"/>
                    <a:pt x="7712" y="4073"/>
                    <a:pt x="7772" y="4076"/>
                  </a:cubicBezTo>
                  <a:cubicBezTo>
                    <a:pt x="11008" y="4176"/>
                    <a:pt x="12542" y="8113"/>
                    <a:pt x="10207" y="10381"/>
                  </a:cubicBezTo>
                  <a:cubicBezTo>
                    <a:pt x="9474" y="11083"/>
                    <a:pt x="8587" y="11396"/>
                    <a:pt x="7715" y="11396"/>
                  </a:cubicBezTo>
                  <a:cubicBezTo>
                    <a:pt x="5810" y="11396"/>
                    <a:pt x="3980" y="9899"/>
                    <a:pt x="4003" y="7679"/>
                  </a:cubicBezTo>
                  <a:cubicBezTo>
                    <a:pt x="4003" y="5671"/>
                    <a:pt x="5606" y="4072"/>
                    <a:pt x="7592" y="4072"/>
                  </a:cubicBezTo>
                  <a:close/>
                  <a:moveTo>
                    <a:pt x="8037" y="1"/>
                  </a:moveTo>
                  <a:cubicBezTo>
                    <a:pt x="3600" y="1"/>
                    <a:pt x="264" y="3220"/>
                    <a:pt x="134" y="7646"/>
                  </a:cubicBezTo>
                  <a:cubicBezTo>
                    <a:pt x="0" y="12015"/>
                    <a:pt x="3202" y="15318"/>
                    <a:pt x="7672" y="15451"/>
                  </a:cubicBezTo>
                  <a:cubicBezTo>
                    <a:pt x="8873" y="15451"/>
                    <a:pt x="10041" y="15184"/>
                    <a:pt x="11141" y="14617"/>
                  </a:cubicBezTo>
                  <a:lnTo>
                    <a:pt x="10875" y="14050"/>
                  </a:lnTo>
                  <a:cubicBezTo>
                    <a:pt x="9907" y="14550"/>
                    <a:pt x="8806" y="14817"/>
                    <a:pt x="7706" y="14817"/>
                  </a:cubicBezTo>
                  <a:cubicBezTo>
                    <a:pt x="3569" y="14684"/>
                    <a:pt x="634" y="11648"/>
                    <a:pt x="767" y="7646"/>
                  </a:cubicBezTo>
                  <a:cubicBezTo>
                    <a:pt x="865" y="3565"/>
                    <a:pt x="3998" y="603"/>
                    <a:pt x="8071" y="603"/>
                  </a:cubicBezTo>
                  <a:cubicBezTo>
                    <a:pt x="8160" y="603"/>
                    <a:pt x="8249" y="604"/>
                    <a:pt x="8339" y="607"/>
                  </a:cubicBezTo>
                  <a:cubicBezTo>
                    <a:pt x="12576" y="741"/>
                    <a:pt x="15478" y="3910"/>
                    <a:pt x="15344" y="8113"/>
                  </a:cubicBezTo>
                  <a:cubicBezTo>
                    <a:pt x="15279" y="10531"/>
                    <a:pt x="14381" y="12117"/>
                    <a:pt x="13184" y="12117"/>
                  </a:cubicBezTo>
                  <a:cubicBezTo>
                    <a:pt x="13159" y="12117"/>
                    <a:pt x="13134" y="12117"/>
                    <a:pt x="13109" y="12115"/>
                  </a:cubicBezTo>
                  <a:cubicBezTo>
                    <a:pt x="12442" y="12115"/>
                    <a:pt x="11909" y="11582"/>
                    <a:pt x="11942" y="10681"/>
                  </a:cubicBezTo>
                  <a:lnTo>
                    <a:pt x="12175" y="3576"/>
                  </a:lnTo>
                  <a:lnTo>
                    <a:pt x="11475" y="3543"/>
                  </a:lnTo>
                  <a:lnTo>
                    <a:pt x="11408" y="5811"/>
                  </a:lnTo>
                  <a:cubicBezTo>
                    <a:pt x="10774" y="4310"/>
                    <a:pt x="9307" y="3376"/>
                    <a:pt x="7706" y="3376"/>
                  </a:cubicBezTo>
                  <a:cubicBezTo>
                    <a:pt x="7641" y="3373"/>
                    <a:pt x="7578" y="3372"/>
                    <a:pt x="7515" y="3372"/>
                  </a:cubicBezTo>
                  <a:cubicBezTo>
                    <a:pt x="5111" y="3372"/>
                    <a:pt x="3367" y="5209"/>
                    <a:pt x="3269" y="7679"/>
                  </a:cubicBezTo>
                  <a:cubicBezTo>
                    <a:pt x="3102" y="10114"/>
                    <a:pt x="5037" y="12182"/>
                    <a:pt x="7472" y="12215"/>
                  </a:cubicBezTo>
                  <a:cubicBezTo>
                    <a:pt x="7555" y="12221"/>
                    <a:pt x="7637" y="12223"/>
                    <a:pt x="7719" y="12223"/>
                  </a:cubicBezTo>
                  <a:cubicBezTo>
                    <a:pt x="9260" y="12223"/>
                    <a:pt x="10678" y="11341"/>
                    <a:pt x="11375" y="9947"/>
                  </a:cubicBezTo>
                  <a:lnTo>
                    <a:pt x="11375" y="9947"/>
                  </a:lnTo>
                  <a:lnTo>
                    <a:pt x="11342" y="10881"/>
                  </a:lnTo>
                  <a:cubicBezTo>
                    <a:pt x="11342" y="12015"/>
                    <a:pt x="12075" y="12716"/>
                    <a:pt x="13009" y="12716"/>
                  </a:cubicBezTo>
                  <a:cubicBezTo>
                    <a:pt x="13039" y="12717"/>
                    <a:pt x="13069" y="12718"/>
                    <a:pt x="13099" y="12718"/>
                  </a:cubicBezTo>
                  <a:cubicBezTo>
                    <a:pt x="14719" y="12718"/>
                    <a:pt x="15847" y="10930"/>
                    <a:pt x="15945" y="8146"/>
                  </a:cubicBezTo>
                  <a:cubicBezTo>
                    <a:pt x="16078" y="3543"/>
                    <a:pt x="12876" y="140"/>
                    <a:pt x="8373" y="7"/>
                  </a:cubicBezTo>
                  <a:cubicBezTo>
                    <a:pt x="8260" y="3"/>
                    <a:pt x="8148" y="1"/>
                    <a:pt x="80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950;p76">
              <a:extLst>
                <a:ext uri="{FF2B5EF4-FFF2-40B4-BE49-F238E27FC236}">
                  <a16:creationId xmlns:a16="http://schemas.microsoft.com/office/drawing/2014/main" id="{520BC576-F677-32EE-4847-D143CF97C17F}"/>
                </a:ext>
              </a:extLst>
            </p:cNvPr>
            <p:cNvSpPr/>
            <p:nvPr/>
          </p:nvSpPr>
          <p:spPr>
            <a:xfrm>
              <a:off x="3056050" y="1932200"/>
              <a:ext cx="1420675" cy="1687600"/>
            </a:xfrm>
            <a:custGeom>
              <a:avLst/>
              <a:gdLst/>
              <a:ahLst/>
              <a:cxnLst/>
              <a:rect l="l" t="t" r="r" b="b"/>
              <a:pathLst>
                <a:path w="56827" h="67504" extrusionOk="0">
                  <a:moveTo>
                    <a:pt x="53571" y="1"/>
                  </a:moveTo>
                  <a:cubicBezTo>
                    <a:pt x="53100" y="1"/>
                    <a:pt x="52957" y="886"/>
                    <a:pt x="52957" y="886"/>
                  </a:cubicBezTo>
                  <a:cubicBezTo>
                    <a:pt x="52957" y="886"/>
                    <a:pt x="51434" y="5292"/>
                    <a:pt x="50943" y="5292"/>
                  </a:cubicBezTo>
                  <a:cubicBezTo>
                    <a:pt x="50936" y="5292"/>
                    <a:pt x="50929" y="5291"/>
                    <a:pt x="50922" y="5289"/>
                  </a:cubicBezTo>
                  <a:cubicBezTo>
                    <a:pt x="50455" y="5156"/>
                    <a:pt x="51289" y="2454"/>
                    <a:pt x="51623" y="1553"/>
                  </a:cubicBezTo>
                  <a:cubicBezTo>
                    <a:pt x="51914" y="768"/>
                    <a:pt x="51748" y="287"/>
                    <a:pt x="51347" y="287"/>
                  </a:cubicBezTo>
                  <a:cubicBezTo>
                    <a:pt x="51288" y="287"/>
                    <a:pt x="51224" y="298"/>
                    <a:pt x="51156" y="319"/>
                  </a:cubicBezTo>
                  <a:cubicBezTo>
                    <a:pt x="50822" y="453"/>
                    <a:pt x="49688" y="3154"/>
                    <a:pt x="49388" y="4022"/>
                  </a:cubicBezTo>
                  <a:cubicBezTo>
                    <a:pt x="49131" y="4715"/>
                    <a:pt x="48577" y="6319"/>
                    <a:pt x="48077" y="6319"/>
                  </a:cubicBezTo>
                  <a:cubicBezTo>
                    <a:pt x="47928" y="6319"/>
                    <a:pt x="47784" y="6176"/>
                    <a:pt x="47653" y="5823"/>
                  </a:cubicBezTo>
                  <a:cubicBezTo>
                    <a:pt x="47086" y="4289"/>
                    <a:pt x="46052" y="3321"/>
                    <a:pt x="45585" y="3255"/>
                  </a:cubicBezTo>
                  <a:cubicBezTo>
                    <a:pt x="45573" y="3254"/>
                    <a:pt x="45560" y="3253"/>
                    <a:pt x="45548" y="3253"/>
                  </a:cubicBezTo>
                  <a:cubicBezTo>
                    <a:pt x="45104" y="3253"/>
                    <a:pt x="44861" y="3831"/>
                    <a:pt x="45218" y="4155"/>
                  </a:cubicBezTo>
                  <a:cubicBezTo>
                    <a:pt x="45585" y="4589"/>
                    <a:pt x="45885" y="5056"/>
                    <a:pt x="46086" y="5556"/>
                  </a:cubicBezTo>
                  <a:cubicBezTo>
                    <a:pt x="46286" y="5956"/>
                    <a:pt x="46419" y="6390"/>
                    <a:pt x="46452" y="6857"/>
                  </a:cubicBezTo>
                  <a:cubicBezTo>
                    <a:pt x="46553" y="7724"/>
                    <a:pt x="46586" y="8625"/>
                    <a:pt x="46519" y="9526"/>
                  </a:cubicBezTo>
                  <a:lnTo>
                    <a:pt x="46519" y="9793"/>
                  </a:lnTo>
                  <a:lnTo>
                    <a:pt x="41582" y="22068"/>
                  </a:lnTo>
                  <a:lnTo>
                    <a:pt x="36078" y="9959"/>
                  </a:lnTo>
                  <a:cubicBezTo>
                    <a:pt x="34310" y="4122"/>
                    <a:pt x="27005" y="3855"/>
                    <a:pt x="27005" y="3855"/>
                  </a:cubicBezTo>
                  <a:lnTo>
                    <a:pt x="19800" y="3121"/>
                  </a:lnTo>
                  <a:cubicBezTo>
                    <a:pt x="18588" y="2655"/>
                    <a:pt x="17304" y="2442"/>
                    <a:pt x="16116" y="2442"/>
                  </a:cubicBezTo>
                  <a:cubicBezTo>
                    <a:pt x="14753" y="2442"/>
                    <a:pt x="13517" y="2722"/>
                    <a:pt x="12662" y="3221"/>
                  </a:cubicBezTo>
                  <a:cubicBezTo>
                    <a:pt x="10594" y="4422"/>
                    <a:pt x="9159" y="6490"/>
                    <a:pt x="8692" y="8825"/>
                  </a:cubicBezTo>
                  <a:cubicBezTo>
                    <a:pt x="7024" y="16998"/>
                    <a:pt x="1254" y="46319"/>
                    <a:pt x="787" y="59128"/>
                  </a:cubicBezTo>
                  <a:cubicBezTo>
                    <a:pt x="486" y="60529"/>
                    <a:pt x="253" y="61930"/>
                    <a:pt x="119" y="63364"/>
                  </a:cubicBezTo>
                  <a:cubicBezTo>
                    <a:pt x="0" y="65356"/>
                    <a:pt x="146" y="65573"/>
                    <a:pt x="345" y="65573"/>
                  </a:cubicBezTo>
                  <a:cubicBezTo>
                    <a:pt x="369" y="65573"/>
                    <a:pt x="394" y="65569"/>
                    <a:pt x="420" y="65566"/>
                  </a:cubicBezTo>
                  <a:cubicBezTo>
                    <a:pt x="1084" y="65505"/>
                    <a:pt x="901" y="62354"/>
                    <a:pt x="1257" y="62354"/>
                  </a:cubicBezTo>
                  <a:cubicBezTo>
                    <a:pt x="1294" y="62354"/>
                    <a:pt x="1337" y="62388"/>
                    <a:pt x="1387" y="62464"/>
                  </a:cubicBezTo>
                  <a:cubicBezTo>
                    <a:pt x="1881" y="63221"/>
                    <a:pt x="1237" y="67069"/>
                    <a:pt x="1895" y="67069"/>
                  </a:cubicBezTo>
                  <a:cubicBezTo>
                    <a:pt x="1903" y="67069"/>
                    <a:pt x="1912" y="67068"/>
                    <a:pt x="1921" y="67067"/>
                  </a:cubicBezTo>
                  <a:cubicBezTo>
                    <a:pt x="2921" y="66933"/>
                    <a:pt x="2521" y="62897"/>
                    <a:pt x="2521" y="62564"/>
                  </a:cubicBezTo>
                  <a:cubicBezTo>
                    <a:pt x="2521" y="62389"/>
                    <a:pt x="2650" y="62296"/>
                    <a:pt x="2772" y="62296"/>
                  </a:cubicBezTo>
                  <a:cubicBezTo>
                    <a:pt x="2883" y="62296"/>
                    <a:pt x="2988" y="62372"/>
                    <a:pt x="2988" y="62530"/>
                  </a:cubicBezTo>
                  <a:cubicBezTo>
                    <a:pt x="2988" y="62958"/>
                    <a:pt x="2956" y="67503"/>
                    <a:pt x="3850" y="67503"/>
                  </a:cubicBezTo>
                  <a:cubicBezTo>
                    <a:pt x="3863" y="67503"/>
                    <a:pt x="3876" y="67502"/>
                    <a:pt x="3889" y="67500"/>
                  </a:cubicBezTo>
                  <a:cubicBezTo>
                    <a:pt x="4389" y="67434"/>
                    <a:pt x="4189" y="66500"/>
                    <a:pt x="4189" y="66500"/>
                  </a:cubicBezTo>
                  <a:cubicBezTo>
                    <a:pt x="4189" y="66500"/>
                    <a:pt x="3889" y="62130"/>
                    <a:pt x="4322" y="62097"/>
                  </a:cubicBezTo>
                  <a:cubicBezTo>
                    <a:pt x="4328" y="62096"/>
                    <a:pt x="4334" y="62095"/>
                    <a:pt x="4340" y="62095"/>
                  </a:cubicBezTo>
                  <a:cubicBezTo>
                    <a:pt x="4796" y="62095"/>
                    <a:pt x="5056" y="64610"/>
                    <a:pt x="5056" y="65466"/>
                  </a:cubicBezTo>
                  <a:cubicBezTo>
                    <a:pt x="5081" y="66110"/>
                    <a:pt x="5327" y="66460"/>
                    <a:pt x="5602" y="66460"/>
                  </a:cubicBezTo>
                  <a:cubicBezTo>
                    <a:pt x="5697" y="66460"/>
                    <a:pt x="5796" y="66419"/>
                    <a:pt x="5890" y="66333"/>
                  </a:cubicBezTo>
                  <a:cubicBezTo>
                    <a:pt x="6157" y="66099"/>
                    <a:pt x="6124" y="63464"/>
                    <a:pt x="6090" y="62597"/>
                  </a:cubicBezTo>
                  <a:cubicBezTo>
                    <a:pt x="6063" y="61888"/>
                    <a:pt x="5924" y="60176"/>
                    <a:pt x="6440" y="60176"/>
                  </a:cubicBezTo>
                  <a:cubicBezTo>
                    <a:pt x="6555" y="60176"/>
                    <a:pt x="6702" y="60261"/>
                    <a:pt x="6891" y="60462"/>
                  </a:cubicBezTo>
                  <a:cubicBezTo>
                    <a:pt x="7829" y="61461"/>
                    <a:pt x="8905" y="61910"/>
                    <a:pt x="9395" y="61910"/>
                  </a:cubicBezTo>
                  <a:cubicBezTo>
                    <a:pt x="9445" y="61910"/>
                    <a:pt x="9489" y="61906"/>
                    <a:pt x="9526" y="61896"/>
                  </a:cubicBezTo>
                  <a:cubicBezTo>
                    <a:pt x="9960" y="61730"/>
                    <a:pt x="9926" y="61163"/>
                    <a:pt x="9526" y="60996"/>
                  </a:cubicBezTo>
                  <a:cubicBezTo>
                    <a:pt x="9059" y="60762"/>
                    <a:pt x="8659" y="60462"/>
                    <a:pt x="8292" y="60129"/>
                  </a:cubicBezTo>
                  <a:cubicBezTo>
                    <a:pt x="7992" y="59862"/>
                    <a:pt x="7725" y="59561"/>
                    <a:pt x="7525" y="59195"/>
                  </a:cubicBezTo>
                  <a:cubicBezTo>
                    <a:pt x="7491" y="59094"/>
                    <a:pt x="7425" y="58994"/>
                    <a:pt x="7358" y="58894"/>
                  </a:cubicBezTo>
                  <a:cubicBezTo>
                    <a:pt x="7525" y="56459"/>
                    <a:pt x="8959" y="35478"/>
                    <a:pt x="12662" y="21134"/>
                  </a:cubicBezTo>
                  <a:lnTo>
                    <a:pt x="13362" y="19333"/>
                  </a:lnTo>
                  <a:lnTo>
                    <a:pt x="13362" y="19333"/>
                  </a:lnTo>
                  <a:cubicBezTo>
                    <a:pt x="14063" y="22268"/>
                    <a:pt x="13629" y="28239"/>
                    <a:pt x="12095" y="30808"/>
                  </a:cubicBezTo>
                  <a:cubicBezTo>
                    <a:pt x="9559" y="35077"/>
                    <a:pt x="9760" y="45585"/>
                    <a:pt x="9760" y="45585"/>
                  </a:cubicBezTo>
                  <a:lnTo>
                    <a:pt x="33043" y="46485"/>
                  </a:lnTo>
                  <a:cubicBezTo>
                    <a:pt x="33043" y="46485"/>
                    <a:pt x="32876" y="42616"/>
                    <a:pt x="32676" y="37679"/>
                  </a:cubicBezTo>
                  <a:lnTo>
                    <a:pt x="32142" y="23169"/>
                  </a:lnTo>
                  <a:lnTo>
                    <a:pt x="32209" y="20400"/>
                  </a:lnTo>
                  <a:lnTo>
                    <a:pt x="32309" y="20100"/>
                  </a:lnTo>
                  <a:cubicBezTo>
                    <a:pt x="33443" y="21901"/>
                    <a:pt x="34844" y="24203"/>
                    <a:pt x="36579" y="27138"/>
                  </a:cubicBezTo>
                  <a:cubicBezTo>
                    <a:pt x="38295" y="30028"/>
                    <a:pt x="39932" y="31046"/>
                    <a:pt x="41387" y="31046"/>
                  </a:cubicBezTo>
                  <a:cubicBezTo>
                    <a:pt x="44854" y="31046"/>
                    <a:pt x="47286" y="25270"/>
                    <a:pt x="47286" y="25270"/>
                  </a:cubicBezTo>
                  <a:lnTo>
                    <a:pt x="52223" y="11260"/>
                  </a:lnTo>
                  <a:cubicBezTo>
                    <a:pt x="53491" y="9526"/>
                    <a:pt x="54658" y="7691"/>
                    <a:pt x="55726" y="5823"/>
                  </a:cubicBezTo>
                  <a:cubicBezTo>
                    <a:pt x="56827" y="3621"/>
                    <a:pt x="56626" y="3555"/>
                    <a:pt x="56326" y="3455"/>
                  </a:cubicBezTo>
                  <a:cubicBezTo>
                    <a:pt x="56305" y="3448"/>
                    <a:pt x="56284" y="3445"/>
                    <a:pt x="56262" y="3445"/>
                  </a:cubicBezTo>
                  <a:cubicBezTo>
                    <a:pt x="55605" y="3445"/>
                    <a:pt x="54544" y="6361"/>
                    <a:pt x="54169" y="6361"/>
                  </a:cubicBezTo>
                  <a:cubicBezTo>
                    <a:pt x="54119" y="6361"/>
                    <a:pt x="54081" y="6309"/>
                    <a:pt x="54058" y="6190"/>
                  </a:cubicBezTo>
                  <a:cubicBezTo>
                    <a:pt x="53824" y="5189"/>
                    <a:pt x="56259" y="1487"/>
                    <a:pt x="55459" y="1286"/>
                  </a:cubicBezTo>
                  <a:cubicBezTo>
                    <a:pt x="55427" y="1278"/>
                    <a:pt x="55395" y="1274"/>
                    <a:pt x="55363" y="1274"/>
                  </a:cubicBezTo>
                  <a:cubicBezTo>
                    <a:pt x="54346" y="1274"/>
                    <a:pt x="53120" y="5234"/>
                    <a:pt x="52990" y="5590"/>
                  </a:cubicBezTo>
                  <a:cubicBezTo>
                    <a:pt x="52940" y="5717"/>
                    <a:pt x="52830" y="5771"/>
                    <a:pt x="52722" y="5771"/>
                  </a:cubicBezTo>
                  <a:cubicBezTo>
                    <a:pt x="52547" y="5771"/>
                    <a:pt x="52374" y="5629"/>
                    <a:pt x="52457" y="5423"/>
                  </a:cubicBezTo>
                  <a:cubicBezTo>
                    <a:pt x="52690" y="4989"/>
                    <a:pt x="54692" y="286"/>
                    <a:pt x="53691" y="19"/>
                  </a:cubicBezTo>
                  <a:cubicBezTo>
                    <a:pt x="53649" y="6"/>
                    <a:pt x="53609" y="1"/>
                    <a:pt x="53571" y="1"/>
                  </a:cubicBez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951;p76">
              <a:extLst>
                <a:ext uri="{FF2B5EF4-FFF2-40B4-BE49-F238E27FC236}">
                  <a16:creationId xmlns:a16="http://schemas.microsoft.com/office/drawing/2014/main" id="{9E45DBAD-3EB8-305F-7D06-BF61C44B6D2F}"/>
                </a:ext>
              </a:extLst>
            </p:cNvPr>
            <p:cNvSpPr/>
            <p:nvPr/>
          </p:nvSpPr>
          <p:spPr>
            <a:xfrm>
              <a:off x="3390100" y="4717150"/>
              <a:ext cx="327750" cy="145500"/>
            </a:xfrm>
            <a:custGeom>
              <a:avLst/>
              <a:gdLst/>
              <a:ahLst/>
              <a:cxnLst/>
              <a:rect l="l" t="t" r="r" b="b"/>
              <a:pathLst>
                <a:path w="13110" h="5820" extrusionOk="0">
                  <a:moveTo>
                    <a:pt x="67" y="1"/>
                  </a:moveTo>
                  <a:lnTo>
                    <a:pt x="0" y="5538"/>
                  </a:lnTo>
                  <a:lnTo>
                    <a:pt x="434" y="5538"/>
                  </a:lnTo>
                  <a:cubicBezTo>
                    <a:pt x="1746" y="5627"/>
                    <a:pt x="5726" y="5820"/>
                    <a:pt x="8620" y="5820"/>
                  </a:cubicBezTo>
                  <a:cubicBezTo>
                    <a:pt x="10067" y="5820"/>
                    <a:pt x="11242" y="5771"/>
                    <a:pt x="11675" y="5638"/>
                  </a:cubicBezTo>
                  <a:cubicBezTo>
                    <a:pt x="13110" y="5204"/>
                    <a:pt x="7139" y="3803"/>
                    <a:pt x="7139" y="3803"/>
                  </a:cubicBezTo>
                  <a:lnTo>
                    <a:pt x="7139" y="67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952;p76">
              <a:extLst>
                <a:ext uri="{FF2B5EF4-FFF2-40B4-BE49-F238E27FC236}">
                  <a16:creationId xmlns:a16="http://schemas.microsoft.com/office/drawing/2014/main" id="{DC2A4089-25F0-C005-5BCB-4CFD92A58643}"/>
                </a:ext>
              </a:extLst>
            </p:cNvPr>
            <p:cNvSpPr/>
            <p:nvPr/>
          </p:nvSpPr>
          <p:spPr>
            <a:xfrm>
              <a:off x="3390925" y="4846400"/>
              <a:ext cx="295225" cy="5875"/>
            </a:xfrm>
            <a:custGeom>
              <a:avLst/>
              <a:gdLst/>
              <a:ahLst/>
              <a:cxnLst/>
              <a:rect l="l" t="t" r="r" b="b"/>
              <a:pathLst>
                <a:path w="11809" h="235" extrusionOk="0">
                  <a:moveTo>
                    <a:pt x="5905" y="1"/>
                  </a:moveTo>
                  <a:cubicBezTo>
                    <a:pt x="2636" y="1"/>
                    <a:pt x="1" y="34"/>
                    <a:pt x="1" y="101"/>
                  </a:cubicBezTo>
                  <a:cubicBezTo>
                    <a:pt x="1" y="168"/>
                    <a:pt x="2636" y="234"/>
                    <a:pt x="5905" y="234"/>
                  </a:cubicBezTo>
                  <a:cubicBezTo>
                    <a:pt x="9140" y="234"/>
                    <a:pt x="11809" y="168"/>
                    <a:pt x="11809" y="101"/>
                  </a:cubicBezTo>
                  <a:cubicBezTo>
                    <a:pt x="11809" y="34"/>
                    <a:pt x="9140" y="1"/>
                    <a:pt x="590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953;p76">
              <a:extLst>
                <a:ext uri="{FF2B5EF4-FFF2-40B4-BE49-F238E27FC236}">
                  <a16:creationId xmlns:a16="http://schemas.microsoft.com/office/drawing/2014/main" id="{15F92135-1F94-1867-F4F5-8DFDAAAE3C68}"/>
                </a:ext>
              </a:extLst>
            </p:cNvPr>
            <p:cNvSpPr/>
            <p:nvPr/>
          </p:nvSpPr>
          <p:spPr>
            <a:xfrm>
              <a:off x="3570225" y="4814575"/>
              <a:ext cx="15875" cy="16975"/>
            </a:xfrm>
            <a:custGeom>
              <a:avLst/>
              <a:gdLst/>
              <a:ahLst/>
              <a:cxnLst/>
              <a:rect l="l" t="t" r="r" b="b"/>
              <a:pathLst>
                <a:path w="635" h="679" extrusionOk="0">
                  <a:moveTo>
                    <a:pt x="547" y="0"/>
                  </a:moveTo>
                  <a:cubicBezTo>
                    <a:pt x="484" y="0"/>
                    <a:pt x="317" y="99"/>
                    <a:pt x="200" y="273"/>
                  </a:cubicBezTo>
                  <a:cubicBezTo>
                    <a:pt x="34" y="440"/>
                    <a:pt x="0" y="640"/>
                    <a:pt x="34" y="674"/>
                  </a:cubicBezTo>
                  <a:cubicBezTo>
                    <a:pt x="41" y="677"/>
                    <a:pt x="48" y="679"/>
                    <a:pt x="57" y="679"/>
                  </a:cubicBezTo>
                  <a:cubicBezTo>
                    <a:pt x="129" y="679"/>
                    <a:pt x="251" y="556"/>
                    <a:pt x="401" y="407"/>
                  </a:cubicBezTo>
                  <a:cubicBezTo>
                    <a:pt x="534" y="240"/>
                    <a:pt x="634" y="40"/>
                    <a:pt x="567" y="6"/>
                  </a:cubicBezTo>
                  <a:cubicBezTo>
                    <a:pt x="563" y="2"/>
                    <a:pt x="556" y="0"/>
                    <a:pt x="54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954;p76">
              <a:extLst>
                <a:ext uri="{FF2B5EF4-FFF2-40B4-BE49-F238E27FC236}">
                  <a16:creationId xmlns:a16="http://schemas.microsoft.com/office/drawing/2014/main" id="{FC58A756-DD83-E3B1-C4F8-D5DE873DAE5F}"/>
                </a:ext>
              </a:extLst>
            </p:cNvPr>
            <p:cNvSpPr/>
            <p:nvPr/>
          </p:nvSpPr>
          <p:spPr>
            <a:xfrm>
              <a:off x="3581050" y="4817100"/>
              <a:ext cx="15050" cy="21000"/>
            </a:xfrm>
            <a:custGeom>
              <a:avLst/>
              <a:gdLst/>
              <a:ahLst/>
              <a:cxnLst/>
              <a:rect l="l" t="t" r="r" b="b"/>
              <a:pathLst>
                <a:path w="602" h="840" extrusionOk="0">
                  <a:moveTo>
                    <a:pt x="520" y="0"/>
                  </a:moveTo>
                  <a:cubicBezTo>
                    <a:pt x="461" y="0"/>
                    <a:pt x="288" y="129"/>
                    <a:pt x="168" y="339"/>
                  </a:cubicBezTo>
                  <a:cubicBezTo>
                    <a:pt x="34" y="573"/>
                    <a:pt x="1" y="806"/>
                    <a:pt x="68" y="839"/>
                  </a:cubicBezTo>
                  <a:cubicBezTo>
                    <a:pt x="134" y="839"/>
                    <a:pt x="234" y="673"/>
                    <a:pt x="368" y="472"/>
                  </a:cubicBezTo>
                  <a:cubicBezTo>
                    <a:pt x="501" y="239"/>
                    <a:pt x="601" y="39"/>
                    <a:pt x="535" y="5"/>
                  </a:cubicBezTo>
                  <a:cubicBezTo>
                    <a:pt x="531" y="2"/>
                    <a:pt x="526" y="0"/>
                    <a:pt x="52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955;p76">
              <a:extLst>
                <a:ext uri="{FF2B5EF4-FFF2-40B4-BE49-F238E27FC236}">
                  <a16:creationId xmlns:a16="http://schemas.microsoft.com/office/drawing/2014/main" id="{73EBCD45-550B-A46B-D06C-523890716D4A}"/>
                </a:ext>
              </a:extLst>
            </p:cNvPr>
            <p:cNvSpPr/>
            <p:nvPr/>
          </p:nvSpPr>
          <p:spPr>
            <a:xfrm>
              <a:off x="3392600" y="4815425"/>
              <a:ext cx="52550" cy="33525"/>
            </a:xfrm>
            <a:custGeom>
              <a:avLst/>
              <a:gdLst/>
              <a:ahLst/>
              <a:cxnLst/>
              <a:rect l="l" t="t" r="r" b="b"/>
              <a:pathLst>
                <a:path w="2102" h="1341" extrusionOk="0">
                  <a:moveTo>
                    <a:pt x="496" y="1"/>
                  </a:moveTo>
                  <a:cubicBezTo>
                    <a:pt x="464" y="1"/>
                    <a:pt x="432" y="2"/>
                    <a:pt x="401" y="6"/>
                  </a:cubicBezTo>
                  <a:cubicBezTo>
                    <a:pt x="134" y="6"/>
                    <a:pt x="0" y="106"/>
                    <a:pt x="34" y="139"/>
                  </a:cubicBezTo>
                  <a:cubicBezTo>
                    <a:pt x="34" y="156"/>
                    <a:pt x="67" y="156"/>
                    <a:pt x="130" y="156"/>
                  </a:cubicBezTo>
                  <a:cubicBezTo>
                    <a:pt x="192" y="156"/>
                    <a:pt x="284" y="156"/>
                    <a:pt x="401" y="173"/>
                  </a:cubicBezTo>
                  <a:cubicBezTo>
                    <a:pt x="667" y="206"/>
                    <a:pt x="934" y="306"/>
                    <a:pt x="1134" y="473"/>
                  </a:cubicBezTo>
                  <a:cubicBezTo>
                    <a:pt x="1368" y="673"/>
                    <a:pt x="1568" y="873"/>
                    <a:pt x="1768" y="1073"/>
                  </a:cubicBezTo>
                  <a:cubicBezTo>
                    <a:pt x="1935" y="1240"/>
                    <a:pt x="2035" y="1340"/>
                    <a:pt x="2068" y="1340"/>
                  </a:cubicBezTo>
                  <a:cubicBezTo>
                    <a:pt x="2102" y="1307"/>
                    <a:pt x="2035" y="1173"/>
                    <a:pt x="1902" y="973"/>
                  </a:cubicBezTo>
                  <a:cubicBezTo>
                    <a:pt x="1735" y="706"/>
                    <a:pt x="1535" y="473"/>
                    <a:pt x="1301" y="273"/>
                  </a:cubicBezTo>
                  <a:cubicBezTo>
                    <a:pt x="1062" y="123"/>
                    <a:pt x="770" y="1"/>
                    <a:pt x="49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956;p76">
              <a:extLst>
                <a:ext uri="{FF2B5EF4-FFF2-40B4-BE49-F238E27FC236}">
                  <a16:creationId xmlns:a16="http://schemas.microsoft.com/office/drawing/2014/main" id="{E5495E0E-1BA0-7AAF-46BF-F56D81F9657A}"/>
                </a:ext>
              </a:extLst>
            </p:cNvPr>
            <p:cNvSpPr/>
            <p:nvPr/>
          </p:nvSpPr>
          <p:spPr>
            <a:xfrm>
              <a:off x="3554375" y="4813450"/>
              <a:ext cx="18375" cy="8375"/>
            </a:xfrm>
            <a:custGeom>
              <a:avLst/>
              <a:gdLst/>
              <a:ahLst/>
              <a:cxnLst/>
              <a:rect l="l" t="t" r="r" b="b"/>
              <a:pathLst>
                <a:path w="735" h="335" extrusionOk="0">
                  <a:moveTo>
                    <a:pt x="617" y="0"/>
                  </a:moveTo>
                  <a:cubicBezTo>
                    <a:pt x="545" y="0"/>
                    <a:pt x="440" y="43"/>
                    <a:pt x="334" y="85"/>
                  </a:cubicBezTo>
                  <a:cubicBezTo>
                    <a:pt x="167" y="118"/>
                    <a:pt x="1" y="218"/>
                    <a:pt x="34" y="285"/>
                  </a:cubicBezTo>
                  <a:cubicBezTo>
                    <a:pt x="34" y="318"/>
                    <a:pt x="76" y="335"/>
                    <a:pt x="142" y="335"/>
                  </a:cubicBezTo>
                  <a:cubicBezTo>
                    <a:pt x="209" y="335"/>
                    <a:pt x="301" y="318"/>
                    <a:pt x="401" y="285"/>
                  </a:cubicBezTo>
                  <a:cubicBezTo>
                    <a:pt x="601" y="218"/>
                    <a:pt x="734" y="85"/>
                    <a:pt x="701" y="51"/>
                  </a:cubicBezTo>
                  <a:cubicBezTo>
                    <a:pt x="689" y="15"/>
                    <a:pt x="658" y="0"/>
                    <a:pt x="61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957;p76">
              <a:extLst>
                <a:ext uri="{FF2B5EF4-FFF2-40B4-BE49-F238E27FC236}">
                  <a16:creationId xmlns:a16="http://schemas.microsoft.com/office/drawing/2014/main" id="{1332B98B-9712-9831-C185-51A675A81FE6}"/>
                </a:ext>
              </a:extLst>
            </p:cNvPr>
            <p:cNvSpPr/>
            <p:nvPr/>
          </p:nvSpPr>
          <p:spPr>
            <a:xfrm>
              <a:off x="3548550" y="4802225"/>
              <a:ext cx="20850" cy="5850"/>
            </a:xfrm>
            <a:custGeom>
              <a:avLst/>
              <a:gdLst/>
              <a:ahLst/>
              <a:cxnLst/>
              <a:rect l="l" t="t" r="r" b="b"/>
              <a:pathLst>
                <a:path w="834" h="234" extrusionOk="0">
                  <a:moveTo>
                    <a:pt x="400" y="0"/>
                  </a:moveTo>
                  <a:cubicBezTo>
                    <a:pt x="200" y="0"/>
                    <a:pt x="0" y="33"/>
                    <a:pt x="0" y="100"/>
                  </a:cubicBezTo>
                  <a:cubicBezTo>
                    <a:pt x="0" y="167"/>
                    <a:pt x="167" y="234"/>
                    <a:pt x="400" y="234"/>
                  </a:cubicBezTo>
                  <a:cubicBezTo>
                    <a:pt x="634" y="234"/>
                    <a:pt x="834" y="167"/>
                    <a:pt x="834" y="100"/>
                  </a:cubicBezTo>
                  <a:cubicBezTo>
                    <a:pt x="834" y="33"/>
                    <a:pt x="634" y="0"/>
                    <a:pt x="40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958;p76">
              <a:extLst>
                <a:ext uri="{FF2B5EF4-FFF2-40B4-BE49-F238E27FC236}">
                  <a16:creationId xmlns:a16="http://schemas.microsoft.com/office/drawing/2014/main" id="{32B51858-3E8A-FF56-588E-ED51BFCE5CC9}"/>
                </a:ext>
              </a:extLst>
            </p:cNvPr>
            <p:cNvSpPr/>
            <p:nvPr/>
          </p:nvSpPr>
          <p:spPr>
            <a:xfrm>
              <a:off x="3571900" y="4635425"/>
              <a:ext cx="313825" cy="220200"/>
            </a:xfrm>
            <a:custGeom>
              <a:avLst/>
              <a:gdLst/>
              <a:ahLst/>
              <a:cxnLst/>
              <a:rect l="l" t="t" r="r" b="b"/>
              <a:pathLst>
                <a:path w="12553" h="8808" extrusionOk="0">
                  <a:moveTo>
                    <a:pt x="1701" y="1"/>
                  </a:moveTo>
                  <a:lnTo>
                    <a:pt x="0" y="5271"/>
                  </a:lnTo>
                  <a:lnTo>
                    <a:pt x="434" y="5404"/>
                  </a:lnTo>
                  <a:cubicBezTo>
                    <a:pt x="2235" y="6105"/>
                    <a:pt x="9740" y="8807"/>
                    <a:pt x="11108" y="8807"/>
                  </a:cubicBezTo>
                  <a:cubicBezTo>
                    <a:pt x="11116" y="8807"/>
                    <a:pt x="11124" y="8807"/>
                    <a:pt x="11131" y="8807"/>
                  </a:cubicBezTo>
                  <a:cubicBezTo>
                    <a:pt x="12552" y="8807"/>
                    <a:pt x="7305" y="5738"/>
                    <a:pt x="7305" y="5738"/>
                  </a:cubicBezTo>
                  <a:lnTo>
                    <a:pt x="8439" y="2135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959;p76">
              <a:extLst>
                <a:ext uri="{FF2B5EF4-FFF2-40B4-BE49-F238E27FC236}">
                  <a16:creationId xmlns:a16="http://schemas.microsoft.com/office/drawing/2014/main" id="{D92C45AE-C4FC-50E1-474E-A91CF686B9B8}"/>
                </a:ext>
              </a:extLst>
            </p:cNvPr>
            <p:cNvSpPr/>
            <p:nvPr/>
          </p:nvSpPr>
          <p:spPr>
            <a:xfrm>
              <a:off x="3573550" y="4761250"/>
              <a:ext cx="282725" cy="87800"/>
            </a:xfrm>
            <a:custGeom>
              <a:avLst/>
              <a:gdLst/>
              <a:ahLst/>
              <a:cxnLst/>
              <a:rect l="l" t="t" r="r" b="b"/>
              <a:pathLst>
                <a:path w="11309" h="3512" extrusionOk="0">
                  <a:moveTo>
                    <a:pt x="48" y="0"/>
                  </a:moveTo>
                  <a:cubicBezTo>
                    <a:pt x="39" y="0"/>
                    <a:pt x="34" y="2"/>
                    <a:pt x="34" y="5"/>
                  </a:cubicBezTo>
                  <a:cubicBezTo>
                    <a:pt x="1" y="71"/>
                    <a:pt x="2503" y="905"/>
                    <a:pt x="5638" y="1873"/>
                  </a:cubicBezTo>
                  <a:cubicBezTo>
                    <a:pt x="8609" y="2799"/>
                    <a:pt x="11060" y="3511"/>
                    <a:pt x="11262" y="3511"/>
                  </a:cubicBezTo>
                  <a:cubicBezTo>
                    <a:pt x="11271" y="3511"/>
                    <a:pt x="11275" y="3510"/>
                    <a:pt x="11275" y="3507"/>
                  </a:cubicBezTo>
                  <a:cubicBezTo>
                    <a:pt x="11309" y="3440"/>
                    <a:pt x="8807" y="2606"/>
                    <a:pt x="5705" y="1639"/>
                  </a:cubicBezTo>
                  <a:cubicBezTo>
                    <a:pt x="2702" y="713"/>
                    <a:pt x="250" y="0"/>
                    <a:pt x="4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960;p76">
              <a:extLst>
                <a:ext uri="{FF2B5EF4-FFF2-40B4-BE49-F238E27FC236}">
                  <a16:creationId xmlns:a16="http://schemas.microsoft.com/office/drawing/2014/main" id="{F1A3780C-4981-2DF3-12B2-C44B92F061EB}"/>
                </a:ext>
              </a:extLst>
            </p:cNvPr>
            <p:cNvSpPr/>
            <p:nvPr/>
          </p:nvSpPr>
          <p:spPr>
            <a:xfrm>
              <a:off x="3750350" y="4785225"/>
              <a:ext cx="18375" cy="13375"/>
            </a:xfrm>
            <a:custGeom>
              <a:avLst/>
              <a:gdLst/>
              <a:ahLst/>
              <a:cxnLst/>
              <a:rect l="l" t="t" r="r" b="b"/>
              <a:pathLst>
                <a:path w="735" h="535" extrusionOk="0">
                  <a:moveTo>
                    <a:pt x="704" y="1"/>
                  </a:moveTo>
                  <a:cubicBezTo>
                    <a:pt x="640" y="1"/>
                    <a:pt x="487" y="44"/>
                    <a:pt x="334" y="146"/>
                  </a:cubicBezTo>
                  <a:cubicBezTo>
                    <a:pt x="134" y="280"/>
                    <a:pt x="0" y="480"/>
                    <a:pt x="67" y="513"/>
                  </a:cubicBezTo>
                  <a:cubicBezTo>
                    <a:pt x="74" y="528"/>
                    <a:pt x="88" y="534"/>
                    <a:pt x="107" y="534"/>
                  </a:cubicBezTo>
                  <a:cubicBezTo>
                    <a:pt x="174" y="534"/>
                    <a:pt x="304" y="451"/>
                    <a:pt x="434" y="346"/>
                  </a:cubicBezTo>
                  <a:cubicBezTo>
                    <a:pt x="634" y="213"/>
                    <a:pt x="734" y="80"/>
                    <a:pt x="734" y="13"/>
                  </a:cubicBezTo>
                  <a:cubicBezTo>
                    <a:pt x="734" y="5"/>
                    <a:pt x="723" y="1"/>
                    <a:pt x="70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961;p76">
              <a:extLst>
                <a:ext uri="{FF2B5EF4-FFF2-40B4-BE49-F238E27FC236}">
                  <a16:creationId xmlns:a16="http://schemas.microsoft.com/office/drawing/2014/main" id="{7FD853D2-1E54-7B14-557B-FF6F089FF897}"/>
                </a:ext>
              </a:extLst>
            </p:cNvPr>
            <p:cNvSpPr/>
            <p:nvPr/>
          </p:nvSpPr>
          <p:spPr>
            <a:xfrm>
              <a:off x="3759525" y="4791675"/>
              <a:ext cx="20025" cy="16000"/>
            </a:xfrm>
            <a:custGeom>
              <a:avLst/>
              <a:gdLst/>
              <a:ahLst/>
              <a:cxnLst/>
              <a:rect l="l" t="t" r="r" b="b"/>
              <a:pathLst>
                <a:path w="801" h="640" extrusionOk="0">
                  <a:moveTo>
                    <a:pt x="692" y="1"/>
                  </a:moveTo>
                  <a:cubicBezTo>
                    <a:pt x="615" y="1"/>
                    <a:pt x="458" y="91"/>
                    <a:pt x="301" y="222"/>
                  </a:cubicBezTo>
                  <a:cubicBezTo>
                    <a:pt x="100" y="389"/>
                    <a:pt x="0" y="589"/>
                    <a:pt x="34" y="622"/>
                  </a:cubicBezTo>
                  <a:cubicBezTo>
                    <a:pt x="46" y="634"/>
                    <a:pt x="61" y="640"/>
                    <a:pt x="79" y="640"/>
                  </a:cubicBezTo>
                  <a:cubicBezTo>
                    <a:pt x="162" y="640"/>
                    <a:pt x="303" y="525"/>
                    <a:pt x="467" y="389"/>
                  </a:cubicBezTo>
                  <a:cubicBezTo>
                    <a:pt x="634" y="222"/>
                    <a:pt x="801" y="55"/>
                    <a:pt x="734" y="22"/>
                  </a:cubicBezTo>
                  <a:cubicBezTo>
                    <a:pt x="727" y="7"/>
                    <a:pt x="712" y="1"/>
                    <a:pt x="69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962;p76">
              <a:extLst>
                <a:ext uri="{FF2B5EF4-FFF2-40B4-BE49-F238E27FC236}">
                  <a16:creationId xmlns:a16="http://schemas.microsoft.com/office/drawing/2014/main" id="{65388DC4-630A-506C-8132-2C4ABAF9CCAE}"/>
                </a:ext>
              </a:extLst>
            </p:cNvPr>
            <p:cNvSpPr/>
            <p:nvPr/>
          </p:nvSpPr>
          <p:spPr>
            <a:xfrm>
              <a:off x="3585225" y="4732025"/>
              <a:ext cx="40900" cy="44350"/>
            </a:xfrm>
            <a:custGeom>
              <a:avLst/>
              <a:gdLst/>
              <a:ahLst/>
              <a:cxnLst/>
              <a:rect l="l" t="t" r="r" b="b"/>
              <a:pathLst>
                <a:path w="1636" h="1774" extrusionOk="0">
                  <a:moveTo>
                    <a:pt x="148" y="1"/>
                  </a:moveTo>
                  <a:cubicBezTo>
                    <a:pt x="56" y="1"/>
                    <a:pt x="1" y="20"/>
                    <a:pt x="1" y="39"/>
                  </a:cubicBezTo>
                  <a:cubicBezTo>
                    <a:pt x="1" y="73"/>
                    <a:pt x="134" y="106"/>
                    <a:pt x="334" y="206"/>
                  </a:cubicBezTo>
                  <a:cubicBezTo>
                    <a:pt x="601" y="306"/>
                    <a:pt x="801" y="473"/>
                    <a:pt x="968" y="707"/>
                  </a:cubicBezTo>
                  <a:cubicBezTo>
                    <a:pt x="1135" y="940"/>
                    <a:pt x="1268" y="1207"/>
                    <a:pt x="1402" y="1474"/>
                  </a:cubicBezTo>
                  <a:cubicBezTo>
                    <a:pt x="1502" y="1674"/>
                    <a:pt x="1569" y="1774"/>
                    <a:pt x="1602" y="1774"/>
                  </a:cubicBezTo>
                  <a:cubicBezTo>
                    <a:pt x="1635" y="1774"/>
                    <a:pt x="1602" y="1641"/>
                    <a:pt x="1569" y="1407"/>
                  </a:cubicBezTo>
                  <a:cubicBezTo>
                    <a:pt x="1468" y="1107"/>
                    <a:pt x="1335" y="807"/>
                    <a:pt x="1168" y="573"/>
                  </a:cubicBezTo>
                  <a:cubicBezTo>
                    <a:pt x="968" y="306"/>
                    <a:pt x="701" y="106"/>
                    <a:pt x="401" y="39"/>
                  </a:cubicBezTo>
                  <a:cubicBezTo>
                    <a:pt x="302" y="11"/>
                    <a:pt x="216" y="1"/>
                    <a:pt x="14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963;p76">
              <a:extLst>
                <a:ext uri="{FF2B5EF4-FFF2-40B4-BE49-F238E27FC236}">
                  <a16:creationId xmlns:a16="http://schemas.microsoft.com/office/drawing/2014/main" id="{F718A306-220A-0298-104E-772C07B319C1}"/>
                </a:ext>
              </a:extLst>
            </p:cNvPr>
            <p:cNvSpPr/>
            <p:nvPr/>
          </p:nvSpPr>
          <p:spPr>
            <a:xfrm>
              <a:off x="3739500" y="4779375"/>
              <a:ext cx="18375" cy="6175"/>
            </a:xfrm>
            <a:custGeom>
              <a:avLst/>
              <a:gdLst/>
              <a:ahLst/>
              <a:cxnLst/>
              <a:rect l="l" t="t" r="r" b="b"/>
              <a:pathLst>
                <a:path w="735" h="247" extrusionOk="0">
                  <a:moveTo>
                    <a:pt x="499" y="0"/>
                  </a:moveTo>
                  <a:cubicBezTo>
                    <a:pt x="457" y="0"/>
                    <a:pt x="412" y="4"/>
                    <a:pt x="368" y="13"/>
                  </a:cubicBezTo>
                  <a:cubicBezTo>
                    <a:pt x="168" y="13"/>
                    <a:pt x="1" y="47"/>
                    <a:pt x="1" y="113"/>
                  </a:cubicBezTo>
                  <a:cubicBezTo>
                    <a:pt x="1" y="180"/>
                    <a:pt x="168" y="247"/>
                    <a:pt x="368" y="247"/>
                  </a:cubicBezTo>
                  <a:cubicBezTo>
                    <a:pt x="568" y="247"/>
                    <a:pt x="735" y="147"/>
                    <a:pt x="735" y="80"/>
                  </a:cubicBezTo>
                  <a:cubicBezTo>
                    <a:pt x="710" y="31"/>
                    <a:pt x="614" y="0"/>
                    <a:pt x="49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964;p76">
              <a:extLst>
                <a:ext uri="{FF2B5EF4-FFF2-40B4-BE49-F238E27FC236}">
                  <a16:creationId xmlns:a16="http://schemas.microsoft.com/office/drawing/2014/main" id="{1DABDC3A-CB4E-C266-8718-C9AC33EE2209}"/>
                </a:ext>
              </a:extLst>
            </p:cNvPr>
            <p:cNvSpPr/>
            <p:nvPr/>
          </p:nvSpPr>
          <p:spPr>
            <a:xfrm>
              <a:off x="3737000" y="4765100"/>
              <a:ext cx="20875" cy="8375"/>
            </a:xfrm>
            <a:custGeom>
              <a:avLst/>
              <a:gdLst/>
              <a:ahLst/>
              <a:cxnLst/>
              <a:rect l="l" t="t" r="r" b="b"/>
              <a:pathLst>
                <a:path w="835" h="335" extrusionOk="0">
                  <a:moveTo>
                    <a:pt x="188" y="1"/>
                  </a:moveTo>
                  <a:cubicBezTo>
                    <a:pt x="109" y="1"/>
                    <a:pt x="51" y="17"/>
                    <a:pt x="34" y="51"/>
                  </a:cubicBezTo>
                  <a:cubicBezTo>
                    <a:pt x="1" y="84"/>
                    <a:pt x="201" y="217"/>
                    <a:pt x="401" y="284"/>
                  </a:cubicBezTo>
                  <a:cubicBezTo>
                    <a:pt x="501" y="318"/>
                    <a:pt x="610" y="334"/>
                    <a:pt x="693" y="334"/>
                  </a:cubicBezTo>
                  <a:cubicBezTo>
                    <a:pt x="776" y="334"/>
                    <a:pt x="835" y="318"/>
                    <a:pt x="835" y="284"/>
                  </a:cubicBezTo>
                  <a:cubicBezTo>
                    <a:pt x="835" y="217"/>
                    <a:pt x="701" y="84"/>
                    <a:pt x="468" y="51"/>
                  </a:cubicBezTo>
                  <a:cubicBezTo>
                    <a:pt x="368" y="17"/>
                    <a:pt x="268" y="1"/>
                    <a:pt x="18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965;p76">
              <a:extLst>
                <a:ext uri="{FF2B5EF4-FFF2-40B4-BE49-F238E27FC236}">
                  <a16:creationId xmlns:a16="http://schemas.microsoft.com/office/drawing/2014/main" id="{76DCFDCA-80F3-6620-B8AF-8E7C0F2E23C1}"/>
                </a:ext>
              </a:extLst>
            </p:cNvPr>
            <p:cNvSpPr/>
            <p:nvPr/>
          </p:nvSpPr>
          <p:spPr>
            <a:xfrm>
              <a:off x="3498500" y="1544875"/>
              <a:ext cx="326925" cy="495375"/>
            </a:xfrm>
            <a:custGeom>
              <a:avLst/>
              <a:gdLst/>
              <a:ahLst/>
              <a:cxnLst/>
              <a:rect l="l" t="t" r="r" b="b"/>
              <a:pathLst>
                <a:path w="13077" h="19815" extrusionOk="0">
                  <a:moveTo>
                    <a:pt x="7739" y="1"/>
                  </a:moveTo>
                  <a:lnTo>
                    <a:pt x="1602" y="4337"/>
                  </a:lnTo>
                  <a:lnTo>
                    <a:pt x="1" y="7773"/>
                  </a:lnTo>
                  <a:lnTo>
                    <a:pt x="2035" y="15278"/>
                  </a:lnTo>
                  <a:lnTo>
                    <a:pt x="2035" y="19181"/>
                  </a:lnTo>
                  <a:lnTo>
                    <a:pt x="9174" y="19815"/>
                  </a:lnTo>
                  <a:cubicBezTo>
                    <a:pt x="9074" y="19048"/>
                    <a:pt x="9507" y="15779"/>
                    <a:pt x="9507" y="15779"/>
                  </a:cubicBezTo>
                  <a:cubicBezTo>
                    <a:pt x="9507" y="15779"/>
                    <a:pt x="12510" y="15579"/>
                    <a:pt x="12776" y="12610"/>
                  </a:cubicBezTo>
                  <a:cubicBezTo>
                    <a:pt x="13043" y="9641"/>
                    <a:pt x="13077" y="2836"/>
                    <a:pt x="13077" y="2836"/>
                  </a:cubicBezTo>
                  <a:lnTo>
                    <a:pt x="7739" y="1"/>
                  </a:ln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2966;p76">
              <a:extLst>
                <a:ext uri="{FF2B5EF4-FFF2-40B4-BE49-F238E27FC236}">
                  <a16:creationId xmlns:a16="http://schemas.microsoft.com/office/drawing/2014/main" id="{DA447077-0509-9319-A7F1-33F5ECD53429}"/>
                </a:ext>
              </a:extLst>
            </p:cNvPr>
            <p:cNvSpPr/>
            <p:nvPr/>
          </p:nvSpPr>
          <p:spPr>
            <a:xfrm>
              <a:off x="3778700" y="1717000"/>
              <a:ext cx="38400" cy="20750"/>
            </a:xfrm>
            <a:custGeom>
              <a:avLst/>
              <a:gdLst/>
              <a:ahLst/>
              <a:cxnLst/>
              <a:rect l="l" t="t" r="r" b="b"/>
              <a:pathLst>
                <a:path w="1536" h="830" extrusionOk="0">
                  <a:moveTo>
                    <a:pt x="714" y="1"/>
                  </a:moveTo>
                  <a:cubicBezTo>
                    <a:pt x="530" y="1"/>
                    <a:pt x="343" y="52"/>
                    <a:pt x="167" y="154"/>
                  </a:cubicBezTo>
                  <a:cubicBezTo>
                    <a:pt x="34" y="254"/>
                    <a:pt x="1" y="321"/>
                    <a:pt x="1" y="354"/>
                  </a:cubicBezTo>
                  <a:cubicBezTo>
                    <a:pt x="4" y="357"/>
                    <a:pt x="9" y="359"/>
                    <a:pt x="17" y="359"/>
                  </a:cubicBezTo>
                  <a:cubicBezTo>
                    <a:pt x="88" y="359"/>
                    <a:pt x="344" y="250"/>
                    <a:pt x="660" y="250"/>
                  </a:cubicBezTo>
                  <a:cubicBezTo>
                    <a:pt x="695" y="250"/>
                    <a:pt x="731" y="251"/>
                    <a:pt x="768" y="254"/>
                  </a:cubicBezTo>
                  <a:cubicBezTo>
                    <a:pt x="835" y="254"/>
                    <a:pt x="868" y="254"/>
                    <a:pt x="935" y="288"/>
                  </a:cubicBezTo>
                  <a:cubicBezTo>
                    <a:pt x="599" y="455"/>
                    <a:pt x="1021" y="829"/>
                    <a:pt x="1285" y="829"/>
                  </a:cubicBezTo>
                  <a:cubicBezTo>
                    <a:pt x="1389" y="829"/>
                    <a:pt x="1468" y="772"/>
                    <a:pt x="1468" y="621"/>
                  </a:cubicBezTo>
                  <a:cubicBezTo>
                    <a:pt x="1468" y="588"/>
                    <a:pt x="1468" y="521"/>
                    <a:pt x="1468" y="488"/>
                  </a:cubicBezTo>
                  <a:cubicBezTo>
                    <a:pt x="1468" y="488"/>
                    <a:pt x="1483" y="503"/>
                    <a:pt x="1493" y="503"/>
                  </a:cubicBezTo>
                  <a:cubicBezTo>
                    <a:pt x="1498" y="503"/>
                    <a:pt x="1502" y="499"/>
                    <a:pt x="1502" y="488"/>
                  </a:cubicBezTo>
                  <a:cubicBezTo>
                    <a:pt x="1535" y="488"/>
                    <a:pt x="1502" y="388"/>
                    <a:pt x="1368" y="254"/>
                  </a:cubicBezTo>
                  <a:cubicBezTo>
                    <a:pt x="1181" y="85"/>
                    <a:pt x="951" y="1"/>
                    <a:pt x="71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2967;p76">
              <a:extLst>
                <a:ext uri="{FF2B5EF4-FFF2-40B4-BE49-F238E27FC236}">
                  <a16:creationId xmlns:a16="http://schemas.microsoft.com/office/drawing/2014/main" id="{A08D7172-526B-6A66-2D7F-D58114E3454C}"/>
                </a:ext>
              </a:extLst>
            </p:cNvPr>
            <p:cNvSpPr/>
            <p:nvPr/>
          </p:nvSpPr>
          <p:spPr>
            <a:xfrm>
              <a:off x="3665300" y="1713325"/>
              <a:ext cx="38375" cy="24250"/>
            </a:xfrm>
            <a:custGeom>
              <a:avLst/>
              <a:gdLst/>
              <a:ahLst/>
              <a:cxnLst/>
              <a:rect l="l" t="t" r="r" b="b"/>
              <a:pathLst>
                <a:path w="1535" h="970" extrusionOk="0">
                  <a:moveTo>
                    <a:pt x="801" y="1"/>
                  </a:moveTo>
                  <a:cubicBezTo>
                    <a:pt x="600" y="1"/>
                    <a:pt x="367" y="34"/>
                    <a:pt x="200" y="168"/>
                  </a:cubicBezTo>
                  <a:cubicBezTo>
                    <a:pt x="67" y="234"/>
                    <a:pt x="0" y="334"/>
                    <a:pt x="33" y="368"/>
                  </a:cubicBezTo>
                  <a:cubicBezTo>
                    <a:pt x="33" y="368"/>
                    <a:pt x="297" y="262"/>
                    <a:pt x="660" y="262"/>
                  </a:cubicBezTo>
                  <a:cubicBezTo>
                    <a:pt x="705" y="262"/>
                    <a:pt x="752" y="264"/>
                    <a:pt x="801" y="268"/>
                  </a:cubicBezTo>
                  <a:cubicBezTo>
                    <a:pt x="834" y="268"/>
                    <a:pt x="901" y="268"/>
                    <a:pt x="967" y="301"/>
                  </a:cubicBezTo>
                  <a:cubicBezTo>
                    <a:pt x="645" y="462"/>
                    <a:pt x="972" y="969"/>
                    <a:pt x="1250" y="969"/>
                  </a:cubicBezTo>
                  <a:cubicBezTo>
                    <a:pt x="1318" y="969"/>
                    <a:pt x="1382" y="940"/>
                    <a:pt x="1434" y="868"/>
                  </a:cubicBezTo>
                  <a:cubicBezTo>
                    <a:pt x="1501" y="768"/>
                    <a:pt x="1534" y="601"/>
                    <a:pt x="1468" y="501"/>
                  </a:cubicBezTo>
                  <a:lnTo>
                    <a:pt x="1501" y="501"/>
                  </a:lnTo>
                  <a:cubicBezTo>
                    <a:pt x="1534" y="468"/>
                    <a:pt x="1501" y="368"/>
                    <a:pt x="1401" y="268"/>
                  </a:cubicBezTo>
                  <a:cubicBezTo>
                    <a:pt x="1234" y="134"/>
                    <a:pt x="1034" y="34"/>
                    <a:pt x="80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2968;p76">
              <a:extLst>
                <a:ext uri="{FF2B5EF4-FFF2-40B4-BE49-F238E27FC236}">
                  <a16:creationId xmlns:a16="http://schemas.microsoft.com/office/drawing/2014/main" id="{EFBECBB1-31E7-CFFA-CD53-C53D84039958}"/>
                </a:ext>
              </a:extLst>
            </p:cNvPr>
            <p:cNvSpPr/>
            <p:nvPr/>
          </p:nvSpPr>
          <p:spPr>
            <a:xfrm>
              <a:off x="3737000" y="1724175"/>
              <a:ext cx="26725" cy="89875"/>
            </a:xfrm>
            <a:custGeom>
              <a:avLst/>
              <a:gdLst/>
              <a:ahLst/>
              <a:cxnLst/>
              <a:rect l="l" t="t" r="r" b="b"/>
              <a:pathLst>
                <a:path w="1069" h="3595" extrusionOk="0">
                  <a:moveTo>
                    <a:pt x="67" y="1"/>
                  </a:moveTo>
                  <a:lnTo>
                    <a:pt x="67" y="1"/>
                  </a:lnTo>
                  <a:cubicBezTo>
                    <a:pt x="201" y="768"/>
                    <a:pt x="368" y="1502"/>
                    <a:pt x="601" y="2235"/>
                  </a:cubicBezTo>
                  <a:cubicBezTo>
                    <a:pt x="701" y="2502"/>
                    <a:pt x="768" y="2803"/>
                    <a:pt x="868" y="3069"/>
                  </a:cubicBezTo>
                  <a:cubicBezTo>
                    <a:pt x="901" y="3169"/>
                    <a:pt x="935" y="3303"/>
                    <a:pt x="901" y="3403"/>
                  </a:cubicBezTo>
                  <a:cubicBezTo>
                    <a:pt x="901" y="3503"/>
                    <a:pt x="768" y="3503"/>
                    <a:pt x="668" y="3503"/>
                  </a:cubicBezTo>
                  <a:cubicBezTo>
                    <a:pt x="605" y="3494"/>
                    <a:pt x="545" y="3490"/>
                    <a:pt x="486" y="3490"/>
                  </a:cubicBezTo>
                  <a:cubicBezTo>
                    <a:pt x="325" y="3490"/>
                    <a:pt x="172" y="3521"/>
                    <a:pt x="1" y="3570"/>
                  </a:cubicBezTo>
                  <a:cubicBezTo>
                    <a:pt x="118" y="3586"/>
                    <a:pt x="234" y="3595"/>
                    <a:pt x="347" y="3595"/>
                  </a:cubicBezTo>
                  <a:cubicBezTo>
                    <a:pt x="459" y="3595"/>
                    <a:pt x="568" y="3586"/>
                    <a:pt x="668" y="3570"/>
                  </a:cubicBezTo>
                  <a:cubicBezTo>
                    <a:pt x="701" y="3586"/>
                    <a:pt x="735" y="3595"/>
                    <a:pt x="768" y="3595"/>
                  </a:cubicBezTo>
                  <a:cubicBezTo>
                    <a:pt x="801" y="3595"/>
                    <a:pt x="835" y="3586"/>
                    <a:pt x="868" y="3570"/>
                  </a:cubicBezTo>
                  <a:cubicBezTo>
                    <a:pt x="935" y="3570"/>
                    <a:pt x="1001" y="3503"/>
                    <a:pt x="1035" y="3436"/>
                  </a:cubicBezTo>
                  <a:cubicBezTo>
                    <a:pt x="1068" y="3303"/>
                    <a:pt x="1068" y="3169"/>
                    <a:pt x="1001" y="3036"/>
                  </a:cubicBezTo>
                  <a:lnTo>
                    <a:pt x="768" y="2202"/>
                  </a:lnTo>
                  <a:cubicBezTo>
                    <a:pt x="601" y="1568"/>
                    <a:pt x="434" y="1035"/>
                    <a:pt x="301" y="634"/>
                  </a:cubicBezTo>
                  <a:cubicBezTo>
                    <a:pt x="234" y="434"/>
                    <a:pt x="168" y="201"/>
                    <a:pt x="6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2969;p76">
              <a:extLst>
                <a:ext uri="{FF2B5EF4-FFF2-40B4-BE49-F238E27FC236}">
                  <a16:creationId xmlns:a16="http://schemas.microsoft.com/office/drawing/2014/main" id="{05A6CB8B-208A-F36D-FC13-DAD924B861AD}"/>
                </a:ext>
              </a:extLst>
            </p:cNvPr>
            <p:cNvSpPr/>
            <p:nvPr/>
          </p:nvSpPr>
          <p:spPr>
            <a:xfrm>
              <a:off x="3696150" y="1821750"/>
              <a:ext cx="55900" cy="29550"/>
            </a:xfrm>
            <a:custGeom>
              <a:avLst/>
              <a:gdLst/>
              <a:ahLst/>
              <a:cxnLst/>
              <a:rect l="l" t="t" r="r" b="b"/>
              <a:pathLst>
                <a:path w="2236" h="1182" extrusionOk="0">
                  <a:moveTo>
                    <a:pt x="267" y="0"/>
                  </a:moveTo>
                  <a:lnTo>
                    <a:pt x="267" y="0"/>
                  </a:lnTo>
                  <a:cubicBezTo>
                    <a:pt x="267" y="0"/>
                    <a:pt x="0" y="668"/>
                    <a:pt x="868" y="1068"/>
                  </a:cubicBezTo>
                  <a:cubicBezTo>
                    <a:pt x="1021" y="1144"/>
                    <a:pt x="1185" y="1181"/>
                    <a:pt x="1348" y="1181"/>
                  </a:cubicBezTo>
                  <a:cubicBezTo>
                    <a:pt x="1681" y="1181"/>
                    <a:pt x="2011" y="1026"/>
                    <a:pt x="2235" y="734"/>
                  </a:cubicBezTo>
                  <a:cubicBezTo>
                    <a:pt x="1401" y="701"/>
                    <a:pt x="601" y="100"/>
                    <a:pt x="267" y="0"/>
                  </a:cubicBezTo>
                  <a:close/>
                </a:path>
              </a:pathLst>
            </a:custGeom>
            <a:solidFill>
              <a:srgbClr val="EFED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2970;p76">
              <a:extLst>
                <a:ext uri="{FF2B5EF4-FFF2-40B4-BE49-F238E27FC236}">
                  <a16:creationId xmlns:a16="http://schemas.microsoft.com/office/drawing/2014/main" id="{591D8113-9C42-FF72-CE48-5F58DDE766F5}"/>
                </a:ext>
              </a:extLst>
            </p:cNvPr>
            <p:cNvSpPr/>
            <p:nvPr/>
          </p:nvSpPr>
          <p:spPr>
            <a:xfrm>
              <a:off x="3638600" y="1903475"/>
              <a:ext cx="97600" cy="54225"/>
            </a:xfrm>
            <a:custGeom>
              <a:avLst/>
              <a:gdLst/>
              <a:ahLst/>
              <a:cxnLst/>
              <a:rect l="l" t="t" r="r" b="b"/>
              <a:pathLst>
                <a:path w="3904" h="2169" extrusionOk="0">
                  <a:moveTo>
                    <a:pt x="1" y="0"/>
                  </a:moveTo>
                  <a:cubicBezTo>
                    <a:pt x="1" y="1"/>
                    <a:pt x="822" y="2169"/>
                    <a:pt x="3737" y="2169"/>
                  </a:cubicBezTo>
                  <a:cubicBezTo>
                    <a:pt x="3759" y="2169"/>
                    <a:pt x="3781" y="2169"/>
                    <a:pt x="3803" y="2169"/>
                  </a:cubicBezTo>
                  <a:lnTo>
                    <a:pt x="3903" y="1435"/>
                  </a:lnTo>
                  <a:cubicBezTo>
                    <a:pt x="2502" y="1335"/>
                    <a:pt x="1135" y="834"/>
                    <a:pt x="1" y="0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2971;p76">
              <a:extLst>
                <a:ext uri="{FF2B5EF4-FFF2-40B4-BE49-F238E27FC236}">
                  <a16:creationId xmlns:a16="http://schemas.microsoft.com/office/drawing/2014/main" id="{EDA398BC-7403-F83A-83E2-77BE3391BC6E}"/>
                </a:ext>
              </a:extLst>
            </p:cNvPr>
            <p:cNvSpPr/>
            <p:nvPr/>
          </p:nvSpPr>
          <p:spPr>
            <a:xfrm>
              <a:off x="3395100" y="1459350"/>
              <a:ext cx="487875" cy="489625"/>
            </a:xfrm>
            <a:custGeom>
              <a:avLst/>
              <a:gdLst/>
              <a:ahLst/>
              <a:cxnLst/>
              <a:rect l="l" t="t" r="r" b="b"/>
              <a:pathLst>
                <a:path w="19515" h="19585" extrusionOk="0">
                  <a:moveTo>
                    <a:pt x="10769" y="0"/>
                  </a:moveTo>
                  <a:cubicBezTo>
                    <a:pt x="9860" y="0"/>
                    <a:pt x="8971" y="516"/>
                    <a:pt x="8540" y="1420"/>
                  </a:cubicBezTo>
                  <a:cubicBezTo>
                    <a:pt x="8206" y="2121"/>
                    <a:pt x="8139" y="3088"/>
                    <a:pt x="7439" y="3388"/>
                  </a:cubicBezTo>
                  <a:cubicBezTo>
                    <a:pt x="7268" y="3469"/>
                    <a:pt x="7092" y="3501"/>
                    <a:pt x="6912" y="3501"/>
                  </a:cubicBezTo>
                  <a:cubicBezTo>
                    <a:pt x="6493" y="3501"/>
                    <a:pt x="6057" y="3328"/>
                    <a:pt x="5638" y="3188"/>
                  </a:cubicBezTo>
                  <a:cubicBezTo>
                    <a:pt x="5344" y="3097"/>
                    <a:pt x="5031" y="3045"/>
                    <a:pt x="4714" y="3045"/>
                  </a:cubicBezTo>
                  <a:cubicBezTo>
                    <a:pt x="4454" y="3045"/>
                    <a:pt x="4192" y="3080"/>
                    <a:pt x="3936" y="3155"/>
                  </a:cubicBezTo>
                  <a:cubicBezTo>
                    <a:pt x="3369" y="3322"/>
                    <a:pt x="2936" y="3789"/>
                    <a:pt x="2869" y="4389"/>
                  </a:cubicBezTo>
                  <a:cubicBezTo>
                    <a:pt x="2836" y="4923"/>
                    <a:pt x="3136" y="5423"/>
                    <a:pt x="3136" y="5957"/>
                  </a:cubicBezTo>
                  <a:cubicBezTo>
                    <a:pt x="3103" y="6757"/>
                    <a:pt x="2335" y="7325"/>
                    <a:pt x="1668" y="7725"/>
                  </a:cubicBezTo>
                  <a:cubicBezTo>
                    <a:pt x="968" y="8125"/>
                    <a:pt x="200" y="8625"/>
                    <a:pt x="34" y="9426"/>
                  </a:cubicBezTo>
                  <a:cubicBezTo>
                    <a:pt x="0" y="10093"/>
                    <a:pt x="301" y="10794"/>
                    <a:pt x="834" y="11227"/>
                  </a:cubicBezTo>
                  <a:cubicBezTo>
                    <a:pt x="1368" y="11628"/>
                    <a:pt x="1868" y="12095"/>
                    <a:pt x="2369" y="12562"/>
                  </a:cubicBezTo>
                  <a:cubicBezTo>
                    <a:pt x="2802" y="13095"/>
                    <a:pt x="3069" y="13863"/>
                    <a:pt x="2736" y="14463"/>
                  </a:cubicBezTo>
                  <a:cubicBezTo>
                    <a:pt x="2569" y="14763"/>
                    <a:pt x="2302" y="14997"/>
                    <a:pt x="2235" y="15330"/>
                  </a:cubicBezTo>
                  <a:cubicBezTo>
                    <a:pt x="2102" y="15897"/>
                    <a:pt x="2636" y="16331"/>
                    <a:pt x="3136" y="16631"/>
                  </a:cubicBezTo>
                  <a:cubicBezTo>
                    <a:pt x="3670" y="16965"/>
                    <a:pt x="4237" y="17165"/>
                    <a:pt x="4804" y="17265"/>
                  </a:cubicBezTo>
                  <a:cubicBezTo>
                    <a:pt x="4914" y="17279"/>
                    <a:pt x="5019" y="17287"/>
                    <a:pt x="5121" y="17287"/>
                  </a:cubicBezTo>
                  <a:cubicBezTo>
                    <a:pt x="5264" y="17287"/>
                    <a:pt x="5401" y="17271"/>
                    <a:pt x="5538" y="17232"/>
                  </a:cubicBezTo>
                  <a:cubicBezTo>
                    <a:pt x="5938" y="18432"/>
                    <a:pt x="6171" y="19433"/>
                    <a:pt x="6171" y="19433"/>
                  </a:cubicBezTo>
                  <a:cubicBezTo>
                    <a:pt x="6237" y="19539"/>
                    <a:pt x="6295" y="19585"/>
                    <a:pt x="6344" y="19585"/>
                  </a:cubicBezTo>
                  <a:cubicBezTo>
                    <a:pt x="6672" y="19585"/>
                    <a:pt x="6672" y="17599"/>
                    <a:pt x="6672" y="17599"/>
                  </a:cubicBezTo>
                  <a:cubicBezTo>
                    <a:pt x="6672" y="17599"/>
                    <a:pt x="6905" y="15063"/>
                    <a:pt x="6505" y="14096"/>
                  </a:cubicBezTo>
                  <a:cubicBezTo>
                    <a:pt x="6505" y="14096"/>
                    <a:pt x="6365" y="14152"/>
                    <a:pt x="6157" y="14152"/>
                  </a:cubicBezTo>
                  <a:cubicBezTo>
                    <a:pt x="5682" y="14152"/>
                    <a:pt x="4851" y="13862"/>
                    <a:pt x="4504" y="11961"/>
                  </a:cubicBezTo>
                  <a:cubicBezTo>
                    <a:pt x="4364" y="11141"/>
                    <a:pt x="5027" y="10537"/>
                    <a:pt x="5725" y="10537"/>
                  </a:cubicBezTo>
                  <a:cubicBezTo>
                    <a:pt x="6190" y="10537"/>
                    <a:pt x="6671" y="10806"/>
                    <a:pt x="6939" y="11461"/>
                  </a:cubicBezTo>
                  <a:lnTo>
                    <a:pt x="8206" y="11494"/>
                  </a:lnTo>
                  <a:cubicBezTo>
                    <a:pt x="8206" y="11494"/>
                    <a:pt x="8093" y="7021"/>
                    <a:pt x="10397" y="7021"/>
                  </a:cubicBezTo>
                  <a:cubicBezTo>
                    <a:pt x="10593" y="7021"/>
                    <a:pt x="10808" y="7054"/>
                    <a:pt x="11042" y="7124"/>
                  </a:cubicBezTo>
                  <a:cubicBezTo>
                    <a:pt x="12358" y="7527"/>
                    <a:pt x="13520" y="7723"/>
                    <a:pt x="14529" y="7723"/>
                  </a:cubicBezTo>
                  <a:cubicBezTo>
                    <a:pt x="17533" y="7723"/>
                    <a:pt x="19173" y="5985"/>
                    <a:pt x="19448" y="2788"/>
                  </a:cubicBezTo>
                  <a:cubicBezTo>
                    <a:pt x="19514" y="2454"/>
                    <a:pt x="19448" y="2087"/>
                    <a:pt x="19214" y="1821"/>
                  </a:cubicBezTo>
                  <a:cubicBezTo>
                    <a:pt x="18879" y="1512"/>
                    <a:pt x="18425" y="1342"/>
                    <a:pt x="17959" y="1342"/>
                  </a:cubicBezTo>
                  <a:cubicBezTo>
                    <a:pt x="17822" y="1342"/>
                    <a:pt x="17683" y="1357"/>
                    <a:pt x="17546" y="1387"/>
                  </a:cubicBezTo>
                  <a:cubicBezTo>
                    <a:pt x="16946" y="1554"/>
                    <a:pt x="16379" y="1721"/>
                    <a:pt x="15845" y="1987"/>
                  </a:cubicBezTo>
                  <a:cubicBezTo>
                    <a:pt x="15514" y="2124"/>
                    <a:pt x="15172" y="2192"/>
                    <a:pt x="14825" y="2192"/>
                  </a:cubicBezTo>
                  <a:cubicBezTo>
                    <a:pt x="14577" y="2192"/>
                    <a:pt x="14327" y="2157"/>
                    <a:pt x="14077" y="2087"/>
                  </a:cubicBezTo>
                  <a:cubicBezTo>
                    <a:pt x="13310" y="1787"/>
                    <a:pt x="12876" y="953"/>
                    <a:pt x="12209" y="486"/>
                  </a:cubicBezTo>
                  <a:cubicBezTo>
                    <a:pt x="11772" y="155"/>
                    <a:pt x="11268" y="0"/>
                    <a:pt x="1076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2972;p76">
              <a:extLst>
                <a:ext uri="{FF2B5EF4-FFF2-40B4-BE49-F238E27FC236}">
                  <a16:creationId xmlns:a16="http://schemas.microsoft.com/office/drawing/2014/main" id="{8865AB17-EA93-BFC3-8276-95277B5F333A}"/>
                </a:ext>
              </a:extLst>
            </p:cNvPr>
            <p:cNvSpPr/>
            <p:nvPr/>
          </p:nvSpPr>
          <p:spPr>
            <a:xfrm>
              <a:off x="3526025" y="1742175"/>
              <a:ext cx="30050" cy="54900"/>
            </a:xfrm>
            <a:custGeom>
              <a:avLst/>
              <a:gdLst/>
              <a:ahLst/>
              <a:cxnLst/>
              <a:rect l="l" t="t" r="r" b="b"/>
              <a:pathLst>
                <a:path w="1202" h="2196" extrusionOk="0">
                  <a:moveTo>
                    <a:pt x="614" y="1"/>
                  </a:moveTo>
                  <a:cubicBezTo>
                    <a:pt x="590" y="1"/>
                    <a:pt x="563" y="5"/>
                    <a:pt x="534" y="14"/>
                  </a:cubicBezTo>
                  <a:cubicBezTo>
                    <a:pt x="334" y="81"/>
                    <a:pt x="167" y="215"/>
                    <a:pt x="134" y="415"/>
                  </a:cubicBezTo>
                  <a:cubicBezTo>
                    <a:pt x="34" y="648"/>
                    <a:pt x="0" y="882"/>
                    <a:pt x="0" y="1149"/>
                  </a:cubicBezTo>
                  <a:cubicBezTo>
                    <a:pt x="0" y="1582"/>
                    <a:pt x="301" y="2016"/>
                    <a:pt x="701" y="2183"/>
                  </a:cubicBezTo>
                  <a:cubicBezTo>
                    <a:pt x="743" y="2191"/>
                    <a:pt x="784" y="2195"/>
                    <a:pt x="825" y="2195"/>
                  </a:cubicBezTo>
                  <a:cubicBezTo>
                    <a:pt x="947" y="2195"/>
                    <a:pt x="1059" y="2158"/>
                    <a:pt x="1135" y="2083"/>
                  </a:cubicBezTo>
                  <a:cubicBezTo>
                    <a:pt x="1168" y="2016"/>
                    <a:pt x="1201" y="1982"/>
                    <a:pt x="1168" y="1982"/>
                  </a:cubicBezTo>
                  <a:cubicBezTo>
                    <a:pt x="1168" y="1982"/>
                    <a:pt x="1135" y="2016"/>
                    <a:pt x="1068" y="2049"/>
                  </a:cubicBezTo>
                  <a:cubicBezTo>
                    <a:pt x="997" y="2073"/>
                    <a:pt x="910" y="2096"/>
                    <a:pt x="829" y="2096"/>
                  </a:cubicBezTo>
                  <a:cubicBezTo>
                    <a:pt x="796" y="2096"/>
                    <a:pt x="764" y="2092"/>
                    <a:pt x="734" y="2083"/>
                  </a:cubicBezTo>
                  <a:cubicBezTo>
                    <a:pt x="401" y="1882"/>
                    <a:pt x="167" y="1515"/>
                    <a:pt x="167" y="1115"/>
                  </a:cubicBezTo>
                  <a:cubicBezTo>
                    <a:pt x="167" y="915"/>
                    <a:pt x="167" y="682"/>
                    <a:pt x="267" y="481"/>
                  </a:cubicBezTo>
                  <a:cubicBezTo>
                    <a:pt x="301" y="315"/>
                    <a:pt x="401" y="181"/>
                    <a:pt x="567" y="114"/>
                  </a:cubicBezTo>
                  <a:cubicBezTo>
                    <a:pt x="585" y="109"/>
                    <a:pt x="603" y="106"/>
                    <a:pt x="620" y="106"/>
                  </a:cubicBezTo>
                  <a:cubicBezTo>
                    <a:pt x="702" y="106"/>
                    <a:pt x="779" y="166"/>
                    <a:pt x="834" y="248"/>
                  </a:cubicBezTo>
                  <a:cubicBezTo>
                    <a:pt x="868" y="315"/>
                    <a:pt x="868" y="348"/>
                    <a:pt x="868" y="348"/>
                  </a:cubicBezTo>
                  <a:cubicBezTo>
                    <a:pt x="868" y="348"/>
                    <a:pt x="934" y="315"/>
                    <a:pt x="901" y="215"/>
                  </a:cubicBezTo>
                  <a:cubicBezTo>
                    <a:pt x="868" y="148"/>
                    <a:pt x="834" y="81"/>
                    <a:pt x="768" y="48"/>
                  </a:cubicBezTo>
                  <a:cubicBezTo>
                    <a:pt x="720" y="24"/>
                    <a:pt x="673" y="1"/>
                    <a:pt x="614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2973;p76">
              <a:extLst>
                <a:ext uri="{FF2B5EF4-FFF2-40B4-BE49-F238E27FC236}">
                  <a16:creationId xmlns:a16="http://schemas.microsoft.com/office/drawing/2014/main" id="{C6B42FD7-62F2-A662-599B-3125F21A78FB}"/>
                </a:ext>
              </a:extLst>
            </p:cNvPr>
            <p:cNvSpPr/>
            <p:nvPr/>
          </p:nvSpPr>
          <p:spPr>
            <a:xfrm>
              <a:off x="3295025" y="2904200"/>
              <a:ext cx="804775" cy="1885525"/>
            </a:xfrm>
            <a:custGeom>
              <a:avLst/>
              <a:gdLst/>
              <a:ahLst/>
              <a:cxnLst/>
              <a:rect l="l" t="t" r="r" b="b"/>
              <a:pathLst>
                <a:path w="32191" h="75421" extrusionOk="0">
                  <a:moveTo>
                    <a:pt x="13410" y="12376"/>
                  </a:moveTo>
                  <a:cubicBezTo>
                    <a:pt x="13410" y="12377"/>
                    <a:pt x="20248" y="36660"/>
                    <a:pt x="20315" y="38728"/>
                  </a:cubicBezTo>
                  <a:cubicBezTo>
                    <a:pt x="20348" y="39962"/>
                    <a:pt x="16546" y="52004"/>
                    <a:pt x="13610" y="61210"/>
                  </a:cubicBezTo>
                  <a:cubicBezTo>
                    <a:pt x="13410" y="43831"/>
                    <a:pt x="13143" y="15978"/>
                    <a:pt x="13410" y="12376"/>
                  </a:cubicBezTo>
                  <a:close/>
                  <a:moveTo>
                    <a:pt x="0" y="0"/>
                  </a:moveTo>
                  <a:lnTo>
                    <a:pt x="1568" y="75421"/>
                  </a:lnTo>
                  <a:lnTo>
                    <a:pt x="13744" y="75254"/>
                  </a:lnTo>
                  <a:cubicBezTo>
                    <a:pt x="13744" y="75254"/>
                    <a:pt x="13744" y="74420"/>
                    <a:pt x="13710" y="72952"/>
                  </a:cubicBezTo>
                  <a:lnTo>
                    <a:pt x="13710" y="72952"/>
                  </a:lnTo>
                  <a:lnTo>
                    <a:pt x="20882" y="74887"/>
                  </a:lnTo>
                  <a:cubicBezTo>
                    <a:pt x="20882" y="74887"/>
                    <a:pt x="27854" y="51370"/>
                    <a:pt x="30222" y="41730"/>
                  </a:cubicBezTo>
                  <a:cubicBezTo>
                    <a:pt x="32190" y="33657"/>
                    <a:pt x="23284" y="1868"/>
                    <a:pt x="23284" y="1868"/>
                  </a:cubicBezTo>
                  <a:lnTo>
                    <a:pt x="14044" y="11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2974;p76">
              <a:extLst>
                <a:ext uri="{FF2B5EF4-FFF2-40B4-BE49-F238E27FC236}">
                  <a16:creationId xmlns:a16="http://schemas.microsoft.com/office/drawing/2014/main" id="{3F1C645F-A8A2-0CC0-D503-420A9ADA645B}"/>
                </a:ext>
              </a:extLst>
            </p:cNvPr>
            <p:cNvSpPr/>
            <p:nvPr/>
          </p:nvSpPr>
          <p:spPr>
            <a:xfrm>
              <a:off x="3635275" y="4307700"/>
              <a:ext cx="51725" cy="433650"/>
            </a:xfrm>
            <a:custGeom>
              <a:avLst/>
              <a:gdLst/>
              <a:ahLst/>
              <a:cxnLst/>
              <a:rect l="l" t="t" r="r" b="b"/>
              <a:pathLst>
                <a:path w="2069" h="17346" extrusionOk="0">
                  <a:moveTo>
                    <a:pt x="1601" y="0"/>
                  </a:moveTo>
                  <a:lnTo>
                    <a:pt x="0" y="5070"/>
                  </a:lnTo>
                  <a:lnTo>
                    <a:pt x="100" y="16812"/>
                  </a:lnTo>
                  <a:lnTo>
                    <a:pt x="2068" y="17346"/>
                  </a:lnTo>
                  <a:lnTo>
                    <a:pt x="160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2975;p76">
              <a:extLst>
                <a:ext uri="{FF2B5EF4-FFF2-40B4-BE49-F238E27FC236}">
                  <a16:creationId xmlns:a16="http://schemas.microsoft.com/office/drawing/2014/main" id="{3C57CCB2-A372-43CF-6F42-A4BEB7C520C5}"/>
                </a:ext>
              </a:extLst>
            </p:cNvPr>
            <p:cNvSpPr/>
            <p:nvPr/>
          </p:nvSpPr>
          <p:spPr>
            <a:xfrm>
              <a:off x="3625250" y="2957550"/>
              <a:ext cx="32550" cy="253550"/>
            </a:xfrm>
            <a:custGeom>
              <a:avLst/>
              <a:gdLst/>
              <a:ahLst/>
              <a:cxnLst/>
              <a:rect l="l" t="t" r="r" b="b"/>
              <a:pathLst>
                <a:path w="1302" h="10142" extrusionOk="0">
                  <a:moveTo>
                    <a:pt x="1135" y="1"/>
                  </a:moveTo>
                  <a:cubicBezTo>
                    <a:pt x="1068" y="134"/>
                    <a:pt x="1035" y="268"/>
                    <a:pt x="1035" y="401"/>
                  </a:cubicBezTo>
                  <a:cubicBezTo>
                    <a:pt x="1002" y="768"/>
                    <a:pt x="968" y="1135"/>
                    <a:pt x="968" y="1502"/>
                  </a:cubicBezTo>
                  <a:cubicBezTo>
                    <a:pt x="935" y="2469"/>
                    <a:pt x="1035" y="3737"/>
                    <a:pt x="1035" y="5171"/>
                  </a:cubicBezTo>
                  <a:cubicBezTo>
                    <a:pt x="1068" y="6372"/>
                    <a:pt x="935" y="7573"/>
                    <a:pt x="601" y="8740"/>
                  </a:cubicBezTo>
                  <a:cubicBezTo>
                    <a:pt x="334" y="9641"/>
                    <a:pt x="1" y="10141"/>
                    <a:pt x="34" y="10141"/>
                  </a:cubicBezTo>
                  <a:cubicBezTo>
                    <a:pt x="134" y="10041"/>
                    <a:pt x="201" y="9941"/>
                    <a:pt x="268" y="9808"/>
                  </a:cubicBezTo>
                  <a:cubicBezTo>
                    <a:pt x="468" y="9474"/>
                    <a:pt x="635" y="9141"/>
                    <a:pt x="735" y="8774"/>
                  </a:cubicBezTo>
                  <a:cubicBezTo>
                    <a:pt x="1135" y="7606"/>
                    <a:pt x="1302" y="6372"/>
                    <a:pt x="1268" y="5138"/>
                  </a:cubicBezTo>
                  <a:cubicBezTo>
                    <a:pt x="1235" y="3704"/>
                    <a:pt x="1135" y="2436"/>
                    <a:pt x="1135" y="1502"/>
                  </a:cubicBezTo>
                  <a:cubicBezTo>
                    <a:pt x="1135" y="568"/>
                    <a:pt x="1168" y="1"/>
                    <a:pt x="113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2976;p76">
              <a:extLst>
                <a:ext uri="{FF2B5EF4-FFF2-40B4-BE49-F238E27FC236}">
                  <a16:creationId xmlns:a16="http://schemas.microsoft.com/office/drawing/2014/main" id="{23E09FBB-7196-AB3E-9765-B8786D4ECC4D}"/>
                </a:ext>
              </a:extLst>
            </p:cNvPr>
            <p:cNvSpPr/>
            <p:nvPr/>
          </p:nvSpPr>
          <p:spPr>
            <a:xfrm>
              <a:off x="3581050" y="2968200"/>
              <a:ext cx="49850" cy="46175"/>
            </a:xfrm>
            <a:custGeom>
              <a:avLst/>
              <a:gdLst/>
              <a:ahLst/>
              <a:cxnLst/>
              <a:rect l="l" t="t" r="r" b="b"/>
              <a:pathLst>
                <a:path w="1994" h="1847" extrusionOk="0">
                  <a:moveTo>
                    <a:pt x="864" y="129"/>
                  </a:moveTo>
                  <a:cubicBezTo>
                    <a:pt x="1001" y="129"/>
                    <a:pt x="1140" y="154"/>
                    <a:pt x="1269" y="209"/>
                  </a:cubicBezTo>
                  <a:cubicBezTo>
                    <a:pt x="1502" y="309"/>
                    <a:pt x="1669" y="542"/>
                    <a:pt x="1702" y="776"/>
                  </a:cubicBezTo>
                  <a:cubicBezTo>
                    <a:pt x="1793" y="1276"/>
                    <a:pt x="1389" y="1636"/>
                    <a:pt x="974" y="1636"/>
                  </a:cubicBezTo>
                  <a:cubicBezTo>
                    <a:pt x="780" y="1636"/>
                    <a:pt x="584" y="1557"/>
                    <a:pt x="435" y="1376"/>
                  </a:cubicBezTo>
                  <a:cubicBezTo>
                    <a:pt x="268" y="1176"/>
                    <a:pt x="201" y="909"/>
                    <a:pt x="268" y="676"/>
                  </a:cubicBezTo>
                  <a:cubicBezTo>
                    <a:pt x="360" y="462"/>
                    <a:pt x="479" y="276"/>
                    <a:pt x="678" y="144"/>
                  </a:cubicBezTo>
                  <a:lnTo>
                    <a:pt x="678" y="144"/>
                  </a:lnTo>
                  <a:cubicBezTo>
                    <a:pt x="739" y="134"/>
                    <a:pt x="801" y="129"/>
                    <a:pt x="864" y="129"/>
                  </a:cubicBezTo>
                  <a:close/>
                  <a:moveTo>
                    <a:pt x="1002" y="0"/>
                  </a:moveTo>
                  <a:cubicBezTo>
                    <a:pt x="902" y="0"/>
                    <a:pt x="802" y="25"/>
                    <a:pt x="701" y="75"/>
                  </a:cubicBezTo>
                  <a:cubicBezTo>
                    <a:pt x="685" y="79"/>
                    <a:pt x="669" y="84"/>
                    <a:pt x="655" y="89"/>
                  </a:cubicBezTo>
                  <a:lnTo>
                    <a:pt x="655" y="89"/>
                  </a:lnTo>
                  <a:cubicBezTo>
                    <a:pt x="615" y="95"/>
                    <a:pt x="562" y="112"/>
                    <a:pt x="501" y="142"/>
                  </a:cubicBezTo>
                  <a:cubicBezTo>
                    <a:pt x="335" y="242"/>
                    <a:pt x="201" y="409"/>
                    <a:pt x="101" y="609"/>
                  </a:cubicBezTo>
                  <a:cubicBezTo>
                    <a:pt x="1" y="909"/>
                    <a:pt x="68" y="1276"/>
                    <a:pt x="268" y="1510"/>
                  </a:cubicBezTo>
                  <a:cubicBezTo>
                    <a:pt x="471" y="1745"/>
                    <a:pt x="725" y="1846"/>
                    <a:pt x="972" y="1846"/>
                  </a:cubicBezTo>
                  <a:cubicBezTo>
                    <a:pt x="1498" y="1846"/>
                    <a:pt x="1993" y="1388"/>
                    <a:pt x="1902" y="776"/>
                  </a:cubicBezTo>
                  <a:cubicBezTo>
                    <a:pt x="1869" y="442"/>
                    <a:pt x="1635" y="142"/>
                    <a:pt x="1302" y="75"/>
                  </a:cubicBezTo>
                  <a:cubicBezTo>
                    <a:pt x="1202" y="25"/>
                    <a:pt x="1102" y="0"/>
                    <a:pt x="100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2977;p76">
              <a:extLst>
                <a:ext uri="{FF2B5EF4-FFF2-40B4-BE49-F238E27FC236}">
                  <a16:creationId xmlns:a16="http://schemas.microsoft.com/office/drawing/2014/main" id="{35303C17-AB99-B4AD-20E9-BF7A51FF0AB1}"/>
                </a:ext>
              </a:extLst>
            </p:cNvPr>
            <p:cNvSpPr/>
            <p:nvPr/>
          </p:nvSpPr>
          <p:spPr>
            <a:xfrm>
              <a:off x="3782875" y="2977575"/>
              <a:ext cx="116775" cy="76275"/>
            </a:xfrm>
            <a:custGeom>
              <a:avLst/>
              <a:gdLst/>
              <a:ahLst/>
              <a:cxnLst/>
              <a:rect l="l" t="t" r="r" b="b"/>
              <a:pathLst>
                <a:path w="4671" h="3051" extrusionOk="0">
                  <a:moveTo>
                    <a:pt x="34" y="0"/>
                  </a:moveTo>
                  <a:cubicBezTo>
                    <a:pt x="0" y="301"/>
                    <a:pt x="34" y="634"/>
                    <a:pt x="167" y="901"/>
                  </a:cubicBezTo>
                  <a:cubicBezTo>
                    <a:pt x="636" y="2221"/>
                    <a:pt x="1879" y="3051"/>
                    <a:pt x="3238" y="3051"/>
                  </a:cubicBezTo>
                  <a:cubicBezTo>
                    <a:pt x="3425" y="3051"/>
                    <a:pt x="3614" y="3035"/>
                    <a:pt x="3803" y="3003"/>
                  </a:cubicBezTo>
                  <a:cubicBezTo>
                    <a:pt x="4103" y="2969"/>
                    <a:pt x="4404" y="2836"/>
                    <a:pt x="4670" y="2669"/>
                  </a:cubicBezTo>
                  <a:cubicBezTo>
                    <a:pt x="4670" y="2658"/>
                    <a:pt x="4661" y="2653"/>
                    <a:pt x="4644" y="2653"/>
                  </a:cubicBezTo>
                  <a:cubicBezTo>
                    <a:pt x="4555" y="2653"/>
                    <a:pt x="4244" y="2775"/>
                    <a:pt x="3770" y="2802"/>
                  </a:cubicBezTo>
                  <a:cubicBezTo>
                    <a:pt x="3633" y="2822"/>
                    <a:pt x="3496" y="2831"/>
                    <a:pt x="3358" y="2831"/>
                  </a:cubicBezTo>
                  <a:cubicBezTo>
                    <a:pt x="2789" y="2831"/>
                    <a:pt x="2219" y="2671"/>
                    <a:pt x="1735" y="2402"/>
                  </a:cubicBezTo>
                  <a:cubicBezTo>
                    <a:pt x="1101" y="2035"/>
                    <a:pt x="634" y="1468"/>
                    <a:pt x="334" y="834"/>
                  </a:cubicBezTo>
                  <a:cubicBezTo>
                    <a:pt x="100" y="334"/>
                    <a:pt x="67" y="0"/>
                    <a:pt x="3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2978;p76">
              <a:extLst>
                <a:ext uri="{FF2B5EF4-FFF2-40B4-BE49-F238E27FC236}">
                  <a16:creationId xmlns:a16="http://schemas.microsoft.com/office/drawing/2014/main" id="{50408FBA-C239-F4C5-093D-EB307BB0E3D8}"/>
                </a:ext>
              </a:extLst>
            </p:cNvPr>
            <p:cNvSpPr/>
            <p:nvPr/>
          </p:nvSpPr>
          <p:spPr>
            <a:xfrm>
              <a:off x="3301700" y="2930875"/>
              <a:ext cx="130125" cy="130125"/>
            </a:xfrm>
            <a:custGeom>
              <a:avLst/>
              <a:gdLst/>
              <a:ahLst/>
              <a:cxnLst/>
              <a:rect l="l" t="t" r="r" b="b"/>
              <a:pathLst>
                <a:path w="5205" h="5205" extrusionOk="0">
                  <a:moveTo>
                    <a:pt x="4971" y="0"/>
                  </a:moveTo>
                  <a:lnTo>
                    <a:pt x="4971" y="0"/>
                  </a:lnTo>
                  <a:cubicBezTo>
                    <a:pt x="5004" y="401"/>
                    <a:pt x="5037" y="801"/>
                    <a:pt x="5037" y="1235"/>
                  </a:cubicBezTo>
                  <a:cubicBezTo>
                    <a:pt x="4904" y="3269"/>
                    <a:pt x="3303" y="4904"/>
                    <a:pt x="1235" y="5037"/>
                  </a:cubicBezTo>
                  <a:cubicBezTo>
                    <a:pt x="834" y="5037"/>
                    <a:pt x="401" y="5037"/>
                    <a:pt x="0" y="5004"/>
                  </a:cubicBezTo>
                  <a:lnTo>
                    <a:pt x="0" y="5004"/>
                  </a:lnTo>
                  <a:cubicBezTo>
                    <a:pt x="100" y="5037"/>
                    <a:pt x="200" y="5104"/>
                    <a:pt x="301" y="5104"/>
                  </a:cubicBezTo>
                  <a:cubicBezTo>
                    <a:pt x="601" y="5171"/>
                    <a:pt x="934" y="5204"/>
                    <a:pt x="1235" y="5204"/>
                  </a:cubicBezTo>
                  <a:cubicBezTo>
                    <a:pt x="3403" y="5171"/>
                    <a:pt x="5171" y="3403"/>
                    <a:pt x="5171" y="1235"/>
                  </a:cubicBezTo>
                  <a:cubicBezTo>
                    <a:pt x="5204" y="934"/>
                    <a:pt x="5171" y="601"/>
                    <a:pt x="5104" y="301"/>
                  </a:cubicBezTo>
                  <a:cubicBezTo>
                    <a:pt x="5037" y="101"/>
                    <a:pt x="4971" y="0"/>
                    <a:pt x="497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2979;p76">
              <a:extLst>
                <a:ext uri="{FF2B5EF4-FFF2-40B4-BE49-F238E27FC236}">
                  <a16:creationId xmlns:a16="http://schemas.microsoft.com/office/drawing/2014/main" id="{0642CB5A-5138-2AD2-537A-E02EDE1E00CC}"/>
                </a:ext>
              </a:extLst>
            </p:cNvPr>
            <p:cNvSpPr/>
            <p:nvPr/>
          </p:nvSpPr>
          <p:spPr>
            <a:xfrm>
              <a:off x="3335875" y="4711325"/>
              <a:ext cx="304425" cy="5850"/>
            </a:xfrm>
            <a:custGeom>
              <a:avLst/>
              <a:gdLst/>
              <a:ahLst/>
              <a:cxnLst/>
              <a:rect l="l" t="t" r="r" b="b"/>
              <a:pathLst>
                <a:path w="12177" h="234" extrusionOk="0">
                  <a:moveTo>
                    <a:pt x="6105" y="0"/>
                  </a:moveTo>
                  <a:cubicBezTo>
                    <a:pt x="2736" y="0"/>
                    <a:pt x="1" y="33"/>
                    <a:pt x="1" y="100"/>
                  </a:cubicBezTo>
                  <a:cubicBezTo>
                    <a:pt x="1" y="167"/>
                    <a:pt x="2736" y="234"/>
                    <a:pt x="6105" y="234"/>
                  </a:cubicBezTo>
                  <a:cubicBezTo>
                    <a:pt x="9474" y="234"/>
                    <a:pt x="12176" y="167"/>
                    <a:pt x="12176" y="100"/>
                  </a:cubicBezTo>
                  <a:cubicBezTo>
                    <a:pt x="12176" y="33"/>
                    <a:pt x="9474" y="0"/>
                    <a:pt x="610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2980;p76">
              <a:extLst>
                <a:ext uri="{FF2B5EF4-FFF2-40B4-BE49-F238E27FC236}">
                  <a16:creationId xmlns:a16="http://schemas.microsoft.com/office/drawing/2014/main" id="{1D083600-D3CD-2D9E-FE5B-6F94EA576153}"/>
                </a:ext>
              </a:extLst>
            </p:cNvPr>
            <p:cNvSpPr/>
            <p:nvPr/>
          </p:nvSpPr>
          <p:spPr>
            <a:xfrm>
              <a:off x="3359225" y="3057625"/>
              <a:ext cx="18375" cy="1660375"/>
            </a:xfrm>
            <a:custGeom>
              <a:avLst/>
              <a:gdLst/>
              <a:ahLst/>
              <a:cxnLst/>
              <a:rect l="l" t="t" r="r" b="b"/>
              <a:pathLst>
                <a:path w="735" h="66415" extrusionOk="0">
                  <a:moveTo>
                    <a:pt x="68" y="1"/>
                  </a:moveTo>
                  <a:lnTo>
                    <a:pt x="68" y="1"/>
                  </a:lnTo>
                  <a:cubicBezTo>
                    <a:pt x="1" y="1"/>
                    <a:pt x="101" y="14878"/>
                    <a:pt x="268" y="33225"/>
                  </a:cubicBezTo>
                  <a:cubicBezTo>
                    <a:pt x="401" y="51571"/>
                    <a:pt x="601" y="66415"/>
                    <a:pt x="668" y="66415"/>
                  </a:cubicBezTo>
                  <a:cubicBezTo>
                    <a:pt x="735" y="66415"/>
                    <a:pt x="668" y="51571"/>
                    <a:pt x="501" y="33225"/>
                  </a:cubicBezTo>
                  <a:cubicBezTo>
                    <a:pt x="335" y="14878"/>
                    <a:pt x="134" y="1"/>
                    <a:pt x="6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2981;p76">
              <a:extLst>
                <a:ext uri="{FF2B5EF4-FFF2-40B4-BE49-F238E27FC236}">
                  <a16:creationId xmlns:a16="http://schemas.microsoft.com/office/drawing/2014/main" id="{36FA559A-B1A2-59E5-F169-1FFC7C959CA9}"/>
                </a:ext>
              </a:extLst>
            </p:cNvPr>
            <p:cNvSpPr/>
            <p:nvPr/>
          </p:nvSpPr>
          <p:spPr>
            <a:xfrm>
              <a:off x="3641100" y="3181050"/>
              <a:ext cx="204350" cy="1327650"/>
            </a:xfrm>
            <a:custGeom>
              <a:avLst/>
              <a:gdLst/>
              <a:ahLst/>
              <a:cxnLst/>
              <a:rect l="l" t="t" r="r" b="b"/>
              <a:pathLst>
                <a:path w="8174" h="53106" extrusionOk="0">
                  <a:moveTo>
                    <a:pt x="1" y="1"/>
                  </a:moveTo>
                  <a:cubicBezTo>
                    <a:pt x="1" y="67"/>
                    <a:pt x="1" y="101"/>
                    <a:pt x="34" y="167"/>
                  </a:cubicBezTo>
                  <a:lnTo>
                    <a:pt x="134" y="568"/>
                  </a:lnTo>
                  <a:cubicBezTo>
                    <a:pt x="268" y="935"/>
                    <a:pt x="401" y="1468"/>
                    <a:pt x="601" y="2102"/>
                  </a:cubicBezTo>
                  <a:cubicBezTo>
                    <a:pt x="1035" y="3470"/>
                    <a:pt x="1635" y="5404"/>
                    <a:pt x="2369" y="7806"/>
                  </a:cubicBezTo>
                  <a:cubicBezTo>
                    <a:pt x="3103" y="10175"/>
                    <a:pt x="3970" y="13043"/>
                    <a:pt x="4904" y="16212"/>
                  </a:cubicBezTo>
                  <a:cubicBezTo>
                    <a:pt x="5405" y="17813"/>
                    <a:pt x="5872" y="19481"/>
                    <a:pt x="6372" y="21216"/>
                  </a:cubicBezTo>
                  <a:cubicBezTo>
                    <a:pt x="6839" y="22950"/>
                    <a:pt x="7339" y="24752"/>
                    <a:pt x="7740" y="26620"/>
                  </a:cubicBezTo>
                  <a:cubicBezTo>
                    <a:pt x="7840" y="27087"/>
                    <a:pt x="7906" y="27520"/>
                    <a:pt x="7940" y="27987"/>
                  </a:cubicBezTo>
                  <a:cubicBezTo>
                    <a:pt x="7806" y="28421"/>
                    <a:pt x="7639" y="28888"/>
                    <a:pt x="7506" y="29322"/>
                  </a:cubicBezTo>
                  <a:lnTo>
                    <a:pt x="6672" y="31957"/>
                  </a:lnTo>
                  <a:cubicBezTo>
                    <a:pt x="6138" y="33658"/>
                    <a:pt x="5605" y="35326"/>
                    <a:pt x="5138" y="36894"/>
                  </a:cubicBezTo>
                  <a:cubicBezTo>
                    <a:pt x="4137" y="40063"/>
                    <a:pt x="3236" y="42931"/>
                    <a:pt x="2502" y="45300"/>
                  </a:cubicBezTo>
                  <a:cubicBezTo>
                    <a:pt x="1769" y="47701"/>
                    <a:pt x="1168" y="49636"/>
                    <a:pt x="735" y="51004"/>
                  </a:cubicBezTo>
                  <a:cubicBezTo>
                    <a:pt x="568" y="51638"/>
                    <a:pt x="401" y="52171"/>
                    <a:pt x="301" y="52538"/>
                  </a:cubicBezTo>
                  <a:lnTo>
                    <a:pt x="167" y="52938"/>
                  </a:lnTo>
                  <a:cubicBezTo>
                    <a:pt x="167" y="53005"/>
                    <a:pt x="134" y="53039"/>
                    <a:pt x="134" y="53105"/>
                  </a:cubicBezTo>
                  <a:cubicBezTo>
                    <a:pt x="167" y="53039"/>
                    <a:pt x="167" y="53005"/>
                    <a:pt x="201" y="52938"/>
                  </a:cubicBezTo>
                  <a:cubicBezTo>
                    <a:pt x="234" y="52838"/>
                    <a:pt x="268" y="52705"/>
                    <a:pt x="334" y="52538"/>
                  </a:cubicBezTo>
                  <a:lnTo>
                    <a:pt x="835" y="51004"/>
                  </a:lnTo>
                  <a:cubicBezTo>
                    <a:pt x="1268" y="49669"/>
                    <a:pt x="1902" y="47735"/>
                    <a:pt x="2669" y="45366"/>
                  </a:cubicBezTo>
                  <a:lnTo>
                    <a:pt x="5338" y="36960"/>
                  </a:lnTo>
                  <a:cubicBezTo>
                    <a:pt x="5838" y="35393"/>
                    <a:pt x="6372" y="33725"/>
                    <a:pt x="6906" y="31990"/>
                  </a:cubicBezTo>
                  <a:lnTo>
                    <a:pt x="7740" y="29388"/>
                  </a:lnTo>
                  <a:cubicBezTo>
                    <a:pt x="7873" y="28921"/>
                    <a:pt x="8040" y="28521"/>
                    <a:pt x="8173" y="28021"/>
                  </a:cubicBezTo>
                  <a:cubicBezTo>
                    <a:pt x="8173" y="27887"/>
                    <a:pt x="8173" y="27754"/>
                    <a:pt x="8173" y="27654"/>
                  </a:cubicBezTo>
                  <a:cubicBezTo>
                    <a:pt x="8140" y="27520"/>
                    <a:pt x="8140" y="27387"/>
                    <a:pt x="8106" y="27287"/>
                  </a:cubicBezTo>
                  <a:cubicBezTo>
                    <a:pt x="8073" y="27053"/>
                    <a:pt x="8040" y="26820"/>
                    <a:pt x="7973" y="26553"/>
                  </a:cubicBezTo>
                  <a:cubicBezTo>
                    <a:pt x="7573" y="24685"/>
                    <a:pt x="7072" y="22884"/>
                    <a:pt x="6605" y="21149"/>
                  </a:cubicBezTo>
                  <a:cubicBezTo>
                    <a:pt x="6105" y="19415"/>
                    <a:pt x="5605" y="17747"/>
                    <a:pt x="5138" y="16145"/>
                  </a:cubicBezTo>
                  <a:cubicBezTo>
                    <a:pt x="4204" y="12977"/>
                    <a:pt x="3303" y="10108"/>
                    <a:pt x="2536" y="7739"/>
                  </a:cubicBezTo>
                  <a:cubicBezTo>
                    <a:pt x="1769" y="5338"/>
                    <a:pt x="1135" y="3436"/>
                    <a:pt x="701" y="2069"/>
                  </a:cubicBezTo>
                  <a:cubicBezTo>
                    <a:pt x="468" y="1435"/>
                    <a:pt x="301" y="901"/>
                    <a:pt x="201" y="534"/>
                  </a:cubicBezTo>
                  <a:cubicBezTo>
                    <a:pt x="134" y="368"/>
                    <a:pt x="101" y="234"/>
                    <a:pt x="34" y="134"/>
                  </a:cubicBezTo>
                  <a:cubicBezTo>
                    <a:pt x="34" y="101"/>
                    <a:pt x="34" y="67"/>
                    <a:pt x="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2982;p76">
              <a:extLst>
                <a:ext uri="{FF2B5EF4-FFF2-40B4-BE49-F238E27FC236}">
                  <a16:creationId xmlns:a16="http://schemas.microsoft.com/office/drawing/2014/main" id="{A34819E9-E931-1E14-7521-8878C0BE3AEF}"/>
                </a:ext>
              </a:extLst>
            </p:cNvPr>
            <p:cNvSpPr/>
            <p:nvPr/>
          </p:nvSpPr>
          <p:spPr>
            <a:xfrm>
              <a:off x="3637775" y="4646275"/>
              <a:ext cx="196000" cy="68400"/>
            </a:xfrm>
            <a:custGeom>
              <a:avLst/>
              <a:gdLst/>
              <a:ahLst/>
              <a:cxnLst/>
              <a:rect l="l" t="t" r="r" b="b"/>
              <a:pathLst>
                <a:path w="7840" h="2736" extrusionOk="0">
                  <a:moveTo>
                    <a:pt x="0" y="0"/>
                  </a:moveTo>
                  <a:lnTo>
                    <a:pt x="0" y="0"/>
                  </a:lnTo>
                  <a:cubicBezTo>
                    <a:pt x="334" y="200"/>
                    <a:pt x="701" y="401"/>
                    <a:pt x="1068" y="501"/>
                  </a:cubicBezTo>
                  <a:cubicBezTo>
                    <a:pt x="1735" y="801"/>
                    <a:pt x="2736" y="1168"/>
                    <a:pt x="3836" y="1568"/>
                  </a:cubicBezTo>
                  <a:cubicBezTo>
                    <a:pt x="4937" y="1935"/>
                    <a:pt x="5904" y="2269"/>
                    <a:pt x="6638" y="2469"/>
                  </a:cubicBezTo>
                  <a:cubicBezTo>
                    <a:pt x="7039" y="2602"/>
                    <a:pt x="7439" y="2702"/>
                    <a:pt x="7839" y="2736"/>
                  </a:cubicBezTo>
                  <a:cubicBezTo>
                    <a:pt x="7472" y="2569"/>
                    <a:pt x="7105" y="2402"/>
                    <a:pt x="6705" y="2302"/>
                  </a:cubicBezTo>
                  <a:lnTo>
                    <a:pt x="3903" y="1335"/>
                  </a:lnTo>
                  <a:lnTo>
                    <a:pt x="1134" y="367"/>
                  </a:lnTo>
                  <a:cubicBezTo>
                    <a:pt x="767" y="200"/>
                    <a:pt x="401" y="67"/>
                    <a:pt x="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2983;p76">
              <a:extLst>
                <a:ext uri="{FF2B5EF4-FFF2-40B4-BE49-F238E27FC236}">
                  <a16:creationId xmlns:a16="http://schemas.microsoft.com/office/drawing/2014/main" id="{EFAA81A2-A876-BCBA-10F2-5E3289329F8F}"/>
                </a:ext>
              </a:extLst>
            </p:cNvPr>
            <p:cNvSpPr/>
            <p:nvPr/>
          </p:nvSpPr>
          <p:spPr>
            <a:xfrm>
              <a:off x="3443475" y="3767800"/>
              <a:ext cx="124275" cy="213825"/>
            </a:xfrm>
            <a:custGeom>
              <a:avLst/>
              <a:gdLst/>
              <a:ahLst/>
              <a:cxnLst/>
              <a:rect l="l" t="t" r="r" b="b"/>
              <a:pathLst>
                <a:path w="4971" h="8553" extrusionOk="0">
                  <a:moveTo>
                    <a:pt x="2732" y="134"/>
                  </a:moveTo>
                  <a:cubicBezTo>
                    <a:pt x="2925" y="134"/>
                    <a:pt x="3119" y="159"/>
                    <a:pt x="3302" y="214"/>
                  </a:cubicBezTo>
                  <a:cubicBezTo>
                    <a:pt x="3703" y="381"/>
                    <a:pt x="4103" y="648"/>
                    <a:pt x="4336" y="1015"/>
                  </a:cubicBezTo>
                  <a:cubicBezTo>
                    <a:pt x="4637" y="1482"/>
                    <a:pt x="4770" y="2016"/>
                    <a:pt x="4737" y="2583"/>
                  </a:cubicBezTo>
                  <a:cubicBezTo>
                    <a:pt x="4737" y="3183"/>
                    <a:pt x="4703" y="3817"/>
                    <a:pt x="4670" y="4517"/>
                  </a:cubicBezTo>
                  <a:cubicBezTo>
                    <a:pt x="4637" y="5218"/>
                    <a:pt x="4603" y="5918"/>
                    <a:pt x="4470" y="6619"/>
                  </a:cubicBezTo>
                  <a:cubicBezTo>
                    <a:pt x="4403" y="6986"/>
                    <a:pt x="4270" y="7319"/>
                    <a:pt x="4070" y="7620"/>
                  </a:cubicBezTo>
                  <a:cubicBezTo>
                    <a:pt x="3869" y="7920"/>
                    <a:pt x="3569" y="8153"/>
                    <a:pt x="3236" y="8253"/>
                  </a:cubicBezTo>
                  <a:cubicBezTo>
                    <a:pt x="3079" y="8289"/>
                    <a:pt x="2920" y="8306"/>
                    <a:pt x="2763" y="8306"/>
                  </a:cubicBezTo>
                  <a:cubicBezTo>
                    <a:pt x="2186" y="8306"/>
                    <a:pt x="1628" y="8072"/>
                    <a:pt x="1234" y="7653"/>
                  </a:cubicBezTo>
                  <a:cubicBezTo>
                    <a:pt x="767" y="7153"/>
                    <a:pt x="467" y="6519"/>
                    <a:pt x="367" y="5818"/>
                  </a:cubicBezTo>
                  <a:cubicBezTo>
                    <a:pt x="200" y="4617"/>
                    <a:pt x="267" y="3417"/>
                    <a:pt x="600" y="2282"/>
                  </a:cubicBezTo>
                  <a:cubicBezTo>
                    <a:pt x="667" y="1815"/>
                    <a:pt x="834" y="1382"/>
                    <a:pt x="1067" y="981"/>
                  </a:cubicBezTo>
                  <a:cubicBezTo>
                    <a:pt x="1234" y="681"/>
                    <a:pt x="1468" y="448"/>
                    <a:pt x="1801" y="314"/>
                  </a:cubicBezTo>
                  <a:cubicBezTo>
                    <a:pt x="1963" y="233"/>
                    <a:pt x="2137" y="189"/>
                    <a:pt x="2308" y="189"/>
                  </a:cubicBezTo>
                  <a:cubicBezTo>
                    <a:pt x="2420" y="189"/>
                    <a:pt x="2530" y="208"/>
                    <a:pt x="2635" y="248"/>
                  </a:cubicBezTo>
                  <a:cubicBezTo>
                    <a:pt x="2579" y="191"/>
                    <a:pt x="2522" y="158"/>
                    <a:pt x="2466" y="150"/>
                  </a:cubicBezTo>
                  <a:lnTo>
                    <a:pt x="2466" y="150"/>
                  </a:lnTo>
                  <a:cubicBezTo>
                    <a:pt x="2554" y="140"/>
                    <a:pt x="2643" y="134"/>
                    <a:pt x="2732" y="134"/>
                  </a:cubicBezTo>
                  <a:close/>
                  <a:moveTo>
                    <a:pt x="2727" y="1"/>
                  </a:moveTo>
                  <a:cubicBezTo>
                    <a:pt x="2565" y="1"/>
                    <a:pt x="2400" y="17"/>
                    <a:pt x="2235" y="47"/>
                  </a:cubicBezTo>
                  <a:cubicBezTo>
                    <a:pt x="2107" y="69"/>
                    <a:pt x="1966" y="117"/>
                    <a:pt x="1838" y="184"/>
                  </a:cubicBezTo>
                  <a:lnTo>
                    <a:pt x="1838" y="184"/>
                  </a:lnTo>
                  <a:cubicBezTo>
                    <a:pt x="1814" y="193"/>
                    <a:pt x="1791" y="203"/>
                    <a:pt x="1768" y="214"/>
                  </a:cubicBezTo>
                  <a:cubicBezTo>
                    <a:pt x="1401" y="348"/>
                    <a:pt x="1134" y="615"/>
                    <a:pt x="934" y="915"/>
                  </a:cubicBezTo>
                  <a:cubicBezTo>
                    <a:pt x="701" y="1315"/>
                    <a:pt x="534" y="1749"/>
                    <a:pt x="434" y="2216"/>
                  </a:cubicBezTo>
                  <a:cubicBezTo>
                    <a:pt x="67" y="3417"/>
                    <a:pt x="0" y="4651"/>
                    <a:pt x="133" y="5852"/>
                  </a:cubicBezTo>
                  <a:cubicBezTo>
                    <a:pt x="234" y="6585"/>
                    <a:pt x="567" y="7286"/>
                    <a:pt x="1067" y="7820"/>
                  </a:cubicBezTo>
                  <a:cubicBezTo>
                    <a:pt x="1509" y="8287"/>
                    <a:pt x="2133" y="8553"/>
                    <a:pt x="2765" y="8553"/>
                  </a:cubicBezTo>
                  <a:cubicBezTo>
                    <a:pt x="2945" y="8553"/>
                    <a:pt x="3125" y="8531"/>
                    <a:pt x="3302" y="8487"/>
                  </a:cubicBezTo>
                  <a:cubicBezTo>
                    <a:pt x="3703" y="8353"/>
                    <a:pt x="4036" y="8120"/>
                    <a:pt x="4270" y="7753"/>
                  </a:cubicBezTo>
                  <a:cubicBezTo>
                    <a:pt x="4470" y="7419"/>
                    <a:pt x="4637" y="7052"/>
                    <a:pt x="4703" y="6686"/>
                  </a:cubicBezTo>
                  <a:cubicBezTo>
                    <a:pt x="4803" y="5952"/>
                    <a:pt x="4870" y="5251"/>
                    <a:pt x="4870" y="4517"/>
                  </a:cubicBezTo>
                  <a:cubicBezTo>
                    <a:pt x="4904" y="3817"/>
                    <a:pt x="4937" y="3183"/>
                    <a:pt x="4937" y="2583"/>
                  </a:cubicBezTo>
                  <a:cubicBezTo>
                    <a:pt x="4970" y="1982"/>
                    <a:pt x="4803" y="1415"/>
                    <a:pt x="4470" y="915"/>
                  </a:cubicBezTo>
                  <a:cubicBezTo>
                    <a:pt x="4203" y="514"/>
                    <a:pt x="3769" y="214"/>
                    <a:pt x="3302" y="81"/>
                  </a:cubicBezTo>
                  <a:cubicBezTo>
                    <a:pt x="3119" y="26"/>
                    <a:pt x="2925" y="1"/>
                    <a:pt x="272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2984;p76">
              <a:extLst>
                <a:ext uri="{FF2B5EF4-FFF2-40B4-BE49-F238E27FC236}">
                  <a16:creationId xmlns:a16="http://schemas.microsoft.com/office/drawing/2014/main" id="{3AD09C14-7ADB-EEDE-4BB1-3C6AC57CDF76}"/>
                </a:ext>
              </a:extLst>
            </p:cNvPr>
            <p:cNvSpPr/>
            <p:nvPr/>
          </p:nvSpPr>
          <p:spPr>
            <a:xfrm>
              <a:off x="3802050" y="3865375"/>
              <a:ext cx="115100" cy="10450"/>
            </a:xfrm>
            <a:custGeom>
              <a:avLst/>
              <a:gdLst/>
              <a:ahLst/>
              <a:cxnLst/>
              <a:rect l="l" t="t" r="r" b="b"/>
              <a:pathLst>
                <a:path w="4604" h="418" extrusionOk="0">
                  <a:moveTo>
                    <a:pt x="3555" y="1"/>
                  </a:moveTo>
                  <a:cubicBezTo>
                    <a:pt x="3124" y="1"/>
                    <a:pt x="2691" y="25"/>
                    <a:pt x="2269" y="81"/>
                  </a:cubicBezTo>
                  <a:cubicBezTo>
                    <a:pt x="1502" y="114"/>
                    <a:pt x="734" y="214"/>
                    <a:pt x="1" y="381"/>
                  </a:cubicBezTo>
                  <a:cubicBezTo>
                    <a:pt x="294" y="406"/>
                    <a:pt x="587" y="417"/>
                    <a:pt x="880" y="417"/>
                  </a:cubicBezTo>
                  <a:cubicBezTo>
                    <a:pt x="1354" y="417"/>
                    <a:pt x="1828" y="389"/>
                    <a:pt x="2302" y="347"/>
                  </a:cubicBezTo>
                  <a:cubicBezTo>
                    <a:pt x="3069" y="314"/>
                    <a:pt x="3837" y="214"/>
                    <a:pt x="4604" y="47"/>
                  </a:cubicBezTo>
                  <a:cubicBezTo>
                    <a:pt x="4259" y="17"/>
                    <a:pt x="3907" y="1"/>
                    <a:pt x="355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2985;p76">
              <a:extLst>
                <a:ext uri="{FF2B5EF4-FFF2-40B4-BE49-F238E27FC236}">
                  <a16:creationId xmlns:a16="http://schemas.microsoft.com/office/drawing/2014/main" id="{0221B4F8-DF44-0430-8C13-CF661E802F24}"/>
                </a:ext>
              </a:extLst>
            </p:cNvPr>
            <p:cNvSpPr/>
            <p:nvPr/>
          </p:nvSpPr>
          <p:spPr>
            <a:xfrm>
              <a:off x="3811225" y="3875725"/>
              <a:ext cx="85925" cy="25025"/>
            </a:xfrm>
            <a:custGeom>
              <a:avLst/>
              <a:gdLst/>
              <a:ahLst/>
              <a:cxnLst/>
              <a:rect l="l" t="t" r="r" b="b"/>
              <a:pathLst>
                <a:path w="3437" h="1001" extrusionOk="0">
                  <a:moveTo>
                    <a:pt x="1" y="0"/>
                  </a:moveTo>
                  <a:lnTo>
                    <a:pt x="1" y="0"/>
                  </a:lnTo>
                  <a:cubicBezTo>
                    <a:pt x="1068" y="467"/>
                    <a:pt x="2235" y="801"/>
                    <a:pt x="3436" y="1001"/>
                  </a:cubicBezTo>
                  <a:cubicBezTo>
                    <a:pt x="2903" y="701"/>
                    <a:pt x="2336" y="501"/>
                    <a:pt x="1735" y="367"/>
                  </a:cubicBezTo>
                  <a:cubicBezTo>
                    <a:pt x="1168" y="167"/>
                    <a:pt x="601" y="34"/>
                    <a:pt x="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2986;p76">
              <a:extLst>
                <a:ext uri="{FF2B5EF4-FFF2-40B4-BE49-F238E27FC236}">
                  <a16:creationId xmlns:a16="http://schemas.microsoft.com/office/drawing/2014/main" id="{7ADDDB07-A51B-617D-E2F7-6FD6B5A76403}"/>
                </a:ext>
              </a:extLst>
            </p:cNvPr>
            <p:cNvSpPr/>
            <p:nvPr/>
          </p:nvSpPr>
          <p:spPr>
            <a:xfrm>
              <a:off x="3950500" y="3797700"/>
              <a:ext cx="108425" cy="213775"/>
            </a:xfrm>
            <a:custGeom>
              <a:avLst/>
              <a:gdLst/>
              <a:ahLst/>
              <a:cxnLst/>
              <a:rect l="l" t="t" r="r" b="b"/>
              <a:pathLst>
                <a:path w="4337" h="8551" extrusionOk="0">
                  <a:moveTo>
                    <a:pt x="2730" y="128"/>
                  </a:moveTo>
                  <a:cubicBezTo>
                    <a:pt x="2848" y="128"/>
                    <a:pt x="2964" y="146"/>
                    <a:pt x="3069" y="186"/>
                  </a:cubicBezTo>
                  <a:cubicBezTo>
                    <a:pt x="3269" y="252"/>
                    <a:pt x="3436" y="353"/>
                    <a:pt x="3536" y="519"/>
                  </a:cubicBezTo>
                  <a:cubicBezTo>
                    <a:pt x="3603" y="619"/>
                    <a:pt x="3636" y="719"/>
                    <a:pt x="3636" y="719"/>
                  </a:cubicBezTo>
                  <a:cubicBezTo>
                    <a:pt x="3636" y="619"/>
                    <a:pt x="3603" y="553"/>
                    <a:pt x="3569" y="486"/>
                  </a:cubicBezTo>
                  <a:cubicBezTo>
                    <a:pt x="3551" y="450"/>
                    <a:pt x="3531" y="416"/>
                    <a:pt x="3509" y="384"/>
                  </a:cubicBezTo>
                  <a:lnTo>
                    <a:pt x="3509" y="384"/>
                  </a:lnTo>
                  <a:cubicBezTo>
                    <a:pt x="3670" y="538"/>
                    <a:pt x="3786" y="720"/>
                    <a:pt x="3903" y="953"/>
                  </a:cubicBezTo>
                  <a:cubicBezTo>
                    <a:pt x="4136" y="1620"/>
                    <a:pt x="4203" y="2354"/>
                    <a:pt x="4136" y="3088"/>
                  </a:cubicBezTo>
                  <a:cubicBezTo>
                    <a:pt x="4136" y="4189"/>
                    <a:pt x="3936" y="5256"/>
                    <a:pt x="3503" y="6257"/>
                  </a:cubicBezTo>
                  <a:cubicBezTo>
                    <a:pt x="3269" y="6857"/>
                    <a:pt x="2902" y="7358"/>
                    <a:pt x="2435" y="7791"/>
                  </a:cubicBezTo>
                  <a:cubicBezTo>
                    <a:pt x="2168" y="8025"/>
                    <a:pt x="1902" y="8191"/>
                    <a:pt x="1601" y="8292"/>
                  </a:cubicBezTo>
                  <a:cubicBezTo>
                    <a:pt x="1523" y="8318"/>
                    <a:pt x="1442" y="8330"/>
                    <a:pt x="1362" y="8330"/>
                  </a:cubicBezTo>
                  <a:cubicBezTo>
                    <a:pt x="1136" y="8330"/>
                    <a:pt x="915" y="8230"/>
                    <a:pt x="767" y="8058"/>
                  </a:cubicBezTo>
                  <a:cubicBezTo>
                    <a:pt x="567" y="7791"/>
                    <a:pt x="434" y="7458"/>
                    <a:pt x="400" y="7124"/>
                  </a:cubicBezTo>
                  <a:cubicBezTo>
                    <a:pt x="334" y="6790"/>
                    <a:pt x="300" y="6457"/>
                    <a:pt x="267" y="6123"/>
                  </a:cubicBezTo>
                  <a:cubicBezTo>
                    <a:pt x="234" y="5490"/>
                    <a:pt x="234" y="4856"/>
                    <a:pt x="334" y="4222"/>
                  </a:cubicBezTo>
                  <a:cubicBezTo>
                    <a:pt x="501" y="3155"/>
                    <a:pt x="834" y="2087"/>
                    <a:pt x="1368" y="1153"/>
                  </a:cubicBezTo>
                  <a:cubicBezTo>
                    <a:pt x="1568" y="786"/>
                    <a:pt x="1835" y="486"/>
                    <a:pt x="2202" y="252"/>
                  </a:cubicBezTo>
                  <a:cubicBezTo>
                    <a:pt x="2363" y="172"/>
                    <a:pt x="2549" y="128"/>
                    <a:pt x="2730" y="128"/>
                  </a:cubicBezTo>
                  <a:close/>
                  <a:moveTo>
                    <a:pt x="2680" y="1"/>
                  </a:moveTo>
                  <a:cubicBezTo>
                    <a:pt x="2493" y="1"/>
                    <a:pt x="2304" y="44"/>
                    <a:pt x="2135" y="119"/>
                  </a:cubicBezTo>
                  <a:cubicBezTo>
                    <a:pt x="1768" y="353"/>
                    <a:pt x="1435" y="653"/>
                    <a:pt x="1234" y="1053"/>
                  </a:cubicBezTo>
                  <a:cubicBezTo>
                    <a:pt x="667" y="2020"/>
                    <a:pt x="300" y="3054"/>
                    <a:pt x="134" y="4155"/>
                  </a:cubicBezTo>
                  <a:cubicBezTo>
                    <a:pt x="34" y="4822"/>
                    <a:pt x="0" y="5490"/>
                    <a:pt x="34" y="6123"/>
                  </a:cubicBezTo>
                  <a:cubicBezTo>
                    <a:pt x="67" y="6490"/>
                    <a:pt x="134" y="6824"/>
                    <a:pt x="200" y="7157"/>
                  </a:cubicBezTo>
                  <a:cubicBezTo>
                    <a:pt x="234" y="7524"/>
                    <a:pt x="367" y="7891"/>
                    <a:pt x="567" y="8191"/>
                  </a:cubicBezTo>
                  <a:cubicBezTo>
                    <a:pt x="701" y="8358"/>
                    <a:pt x="867" y="8458"/>
                    <a:pt x="1068" y="8525"/>
                  </a:cubicBezTo>
                  <a:cubicBezTo>
                    <a:pt x="1168" y="8542"/>
                    <a:pt x="1268" y="8550"/>
                    <a:pt x="1368" y="8550"/>
                  </a:cubicBezTo>
                  <a:cubicBezTo>
                    <a:pt x="1468" y="8550"/>
                    <a:pt x="1568" y="8542"/>
                    <a:pt x="1668" y="8525"/>
                  </a:cubicBezTo>
                  <a:cubicBezTo>
                    <a:pt x="2002" y="8425"/>
                    <a:pt x="2335" y="8225"/>
                    <a:pt x="2602" y="7991"/>
                  </a:cubicBezTo>
                  <a:cubicBezTo>
                    <a:pt x="3069" y="7524"/>
                    <a:pt x="3469" y="6957"/>
                    <a:pt x="3736" y="6357"/>
                  </a:cubicBezTo>
                  <a:cubicBezTo>
                    <a:pt x="4170" y="5323"/>
                    <a:pt x="4337" y="4222"/>
                    <a:pt x="4337" y="3088"/>
                  </a:cubicBezTo>
                  <a:cubicBezTo>
                    <a:pt x="4337" y="2154"/>
                    <a:pt x="4270" y="1387"/>
                    <a:pt x="4003" y="886"/>
                  </a:cubicBezTo>
                  <a:cubicBezTo>
                    <a:pt x="3903" y="719"/>
                    <a:pt x="3770" y="553"/>
                    <a:pt x="3603" y="419"/>
                  </a:cubicBezTo>
                  <a:cubicBezTo>
                    <a:pt x="3551" y="394"/>
                    <a:pt x="3520" y="368"/>
                    <a:pt x="3477" y="342"/>
                  </a:cubicBezTo>
                  <a:lnTo>
                    <a:pt x="3477" y="342"/>
                  </a:lnTo>
                  <a:cubicBezTo>
                    <a:pt x="3379" y="220"/>
                    <a:pt x="3250" y="135"/>
                    <a:pt x="3102" y="86"/>
                  </a:cubicBezTo>
                  <a:cubicBezTo>
                    <a:pt x="2971" y="27"/>
                    <a:pt x="2826" y="1"/>
                    <a:pt x="268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2987;p76">
              <a:extLst>
                <a:ext uri="{FF2B5EF4-FFF2-40B4-BE49-F238E27FC236}">
                  <a16:creationId xmlns:a16="http://schemas.microsoft.com/office/drawing/2014/main" id="{0519F8D4-894C-FBBA-2AE7-C5DE5FC4D0CC}"/>
                </a:ext>
              </a:extLst>
            </p:cNvPr>
            <p:cNvSpPr/>
            <p:nvPr/>
          </p:nvSpPr>
          <p:spPr>
            <a:xfrm>
              <a:off x="4209850" y="1863450"/>
              <a:ext cx="232675" cy="345275"/>
            </a:xfrm>
            <a:custGeom>
              <a:avLst/>
              <a:gdLst/>
              <a:ahLst/>
              <a:cxnLst/>
              <a:rect l="l" t="t" r="r" b="b"/>
              <a:pathLst>
                <a:path w="9307" h="13811" extrusionOk="0">
                  <a:moveTo>
                    <a:pt x="7039" y="0"/>
                  </a:moveTo>
                  <a:lnTo>
                    <a:pt x="0" y="1735"/>
                  </a:lnTo>
                  <a:lnTo>
                    <a:pt x="2802" y="13810"/>
                  </a:lnTo>
                  <a:lnTo>
                    <a:pt x="9307" y="12376"/>
                  </a:lnTo>
                  <a:lnTo>
                    <a:pt x="7039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2988;p76">
              <a:extLst>
                <a:ext uri="{FF2B5EF4-FFF2-40B4-BE49-F238E27FC236}">
                  <a16:creationId xmlns:a16="http://schemas.microsoft.com/office/drawing/2014/main" id="{2BB985E2-7617-7D3A-60A0-BBDFB23DB14B}"/>
                </a:ext>
              </a:extLst>
            </p:cNvPr>
            <p:cNvSpPr/>
            <p:nvPr/>
          </p:nvSpPr>
          <p:spPr>
            <a:xfrm>
              <a:off x="4229025" y="1885950"/>
              <a:ext cx="195175" cy="277725"/>
            </a:xfrm>
            <a:custGeom>
              <a:avLst/>
              <a:gdLst/>
              <a:ahLst/>
              <a:cxnLst/>
              <a:rect l="l" t="t" r="r" b="b"/>
              <a:pathLst>
                <a:path w="7807" h="11109" extrusionOk="0">
                  <a:moveTo>
                    <a:pt x="5771" y="1"/>
                  </a:moveTo>
                  <a:lnTo>
                    <a:pt x="0" y="1469"/>
                  </a:lnTo>
                  <a:lnTo>
                    <a:pt x="2135" y="11109"/>
                  </a:lnTo>
                  <a:lnTo>
                    <a:pt x="7806" y="9708"/>
                  </a:lnTo>
                  <a:lnTo>
                    <a:pt x="57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2989;p76">
              <a:extLst>
                <a:ext uri="{FF2B5EF4-FFF2-40B4-BE49-F238E27FC236}">
                  <a16:creationId xmlns:a16="http://schemas.microsoft.com/office/drawing/2014/main" id="{E72ED04C-BEDB-2D7E-55F6-34F13CCD8078}"/>
                </a:ext>
              </a:extLst>
            </p:cNvPr>
            <p:cNvSpPr/>
            <p:nvPr/>
          </p:nvSpPr>
          <p:spPr>
            <a:xfrm>
              <a:off x="4339100" y="2151975"/>
              <a:ext cx="35050" cy="29875"/>
            </a:xfrm>
            <a:custGeom>
              <a:avLst/>
              <a:gdLst/>
              <a:ahLst/>
              <a:cxnLst/>
              <a:rect l="l" t="t" r="r" b="b"/>
              <a:pathLst>
                <a:path w="1402" h="1195" extrusionOk="0">
                  <a:moveTo>
                    <a:pt x="801" y="1"/>
                  </a:moveTo>
                  <a:cubicBezTo>
                    <a:pt x="267" y="1"/>
                    <a:pt x="1" y="635"/>
                    <a:pt x="368" y="1002"/>
                  </a:cubicBezTo>
                  <a:cubicBezTo>
                    <a:pt x="490" y="1135"/>
                    <a:pt x="646" y="1194"/>
                    <a:pt x="799" y="1194"/>
                  </a:cubicBezTo>
                  <a:cubicBezTo>
                    <a:pt x="1105" y="1194"/>
                    <a:pt x="1402" y="957"/>
                    <a:pt x="1402" y="601"/>
                  </a:cubicBezTo>
                  <a:cubicBezTo>
                    <a:pt x="1402" y="268"/>
                    <a:pt x="1135" y="1"/>
                    <a:pt x="80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2990;p76">
              <a:extLst>
                <a:ext uri="{FF2B5EF4-FFF2-40B4-BE49-F238E27FC236}">
                  <a16:creationId xmlns:a16="http://schemas.microsoft.com/office/drawing/2014/main" id="{08EBE680-97A9-FD19-062B-DC9DC58267A9}"/>
                </a:ext>
              </a:extLst>
            </p:cNvPr>
            <p:cNvSpPr/>
            <p:nvPr/>
          </p:nvSpPr>
          <p:spPr>
            <a:xfrm>
              <a:off x="4265725" y="1889300"/>
              <a:ext cx="65075" cy="15875"/>
            </a:xfrm>
            <a:custGeom>
              <a:avLst/>
              <a:gdLst/>
              <a:ahLst/>
              <a:cxnLst/>
              <a:rect l="l" t="t" r="r" b="b"/>
              <a:pathLst>
                <a:path w="2603" h="635" extrusionOk="0">
                  <a:moveTo>
                    <a:pt x="2602" y="0"/>
                  </a:moveTo>
                  <a:lnTo>
                    <a:pt x="0" y="601"/>
                  </a:lnTo>
                  <a:lnTo>
                    <a:pt x="34" y="634"/>
                  </a:lnTo>
                  <a:lnTo>
                    <a:pt x="2602" y="34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2991;p76">
              <a:extLst>
                <a:ext uri="{FF2B5EF4-FFF2-40B4-BE49-F238E27FC236}">
                  <a16:creationId xmlns:a16="http://schemas.microsoft.com/office/drawing/2014/main" id="{F53B8D2C-3E0B-E105-02F7-F2CEF930B9B3}"/>
                </a:ext>
              </a:extLst>
            </p:cNvPr>
            <p:cNvSpPr/>
            <p:nvPr/>
          </p:nvSpPr>
          <p:spPr>
            <a:xfrm>
              <a:off x="4241525" y="1907650"/>
              <a:ext cx="146800" cy="126775"/>
            </a:xfrm>
            <a:custGeom>
              <a:avLst/>
              <a:gdLst/>
              <a:ahLst/>
              <a:cxnLst/>
              <a:rect l="l" t="t" r="r" b="b"/>
              <a:pathLst>
                <a:path w="5872" h="5071" extrusionOk="0">
                  <a:moveTo>
                    <a:pt x="4971" y="0"/>
                  </a:moveTo>
                  <a:lnTo>
                    <a:pt x="1" y="1101"/>
                  </a:lnTo>
                  <a:lnTo>
                    <a:pt x="901" y="5070"/>
                  </a:lnTo>
                  <a:lnTo>
                    <a:pt x="5872" y="3970"/>
                  </a:lnTo>
                  <a:lnTo>
                    <a:pt x="4971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2992;p76">
              <a:extLst>
                <a:ext uri="{FF2B5EF4-FFF2-40B4-BE49-F238E27FC236}">
                  <a16:creationId xmlns:a16="http://schemas.microsoft.com/office/drawing/2014/main" id="{43BD984D-85A8-2E60-C9A1-7B14678D17B4}"/>
                </a:ext>
              </a:extLst>
            </p:cNvPr>
            <p:cNvSpPr/>
            <p:nvPr/>
          </p:nvSpPr>
          <p:spPr>
            <a:xfrm>
              <a:off x="4267375" y="2015225"/>
              <a:ext cx="130950" cy="65900"/>
            </a:xfrm>
            <a:custGeom>
              <a:avLst/>
              <a:gdLst/>
              <a:ahLst/>
              <a:cxnLst/>
              <a:rect l="l" t="t" r="r" b="b"/>
              <a:pathLst>
                <a:path w="5238" h="2636" extrusionOk="0">
                  <a:moveTo>
                    <a:pt x="4904" y="0"/>
                  </a:moveTo>
                  <a:lnTo>
                    <a:pt x="1" y="1234"/>
                  </a:lnTo>
                  <a:lnTo>
                    <a:pt x="368" y="2635"/>
                  </a:lnTo>
                  <a:lnTo>
                    <a:pt x="5238" y="1535"/>
                  </a:lnTo>
                  <a:lnTo>
                    <a:pt x="4904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2993;p76">
              <a:extLst>
                <a:ext uri="{FF2B5EF4-FFF2-40B4-BE49-F238E27FC236}">
                  <a16:creationId xmlns:a16="http://schemas.microsoft.com/office/drawing/2014/main" id="{17B9BA3B-6A87-C983-FA45-7F13BC711719}"/>
                </a:ext>
              </a:extLst>
            </p:cNvPr>
            <p:cNvSpPr/>
            <p:nvPr/>
          </p:nvSpPr>
          <p:spPr>
            <a:xfrm>
              <a:off x="4280725" y="2066925"/>
              <a:ext cx="131800" cy="81750"/>
            </a:xfrm>
            <a:custGeom>
              <a:avLst/>
              <a:gdLst/>
              <a:ahLst/>
              <a:cxnLst/>
              <a:rect l="l" t="t" r="r" b="b"/>
              <a:pathLst>
                <a:path w="5272" h="3270" extrusionOk="0">
                  <a:moveTo>
                    <a:pt x="4804" y="0"/>
                  </a:moveTo>
                  <a:lnTo>
                    <a:pt x="1" y="1135"/>
                  </a:lnTo>
                  <a:lnTo>
                    <a:pt x="434" y="3269"/>
                  </a:lnTo>
                  <a:lnTo>
                    <a:pt x="5271" y="2069"/>
                  </a:lnTo>
                  <a:lnTo>
                    <a:pt x="4804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2994;p76">
              <a:extLst>
                <a:ext uri="{FF2B5EF4-FFF2-40B4-BE49-F238E27FC236}">
                  <a16:creationId xmlns:a16="http://schemas.microsoft.com/office/drawing/2014/main" id="{005FCA65-6761-15EE-64E3-B88EAEB5CFE9}"/>
                </a:ext>
              </a:extLst>
            </p:cNvPr>
            <p:cNvSpPr/>
            <p:nvPr/>
          </p:nvSpPr>
          <p:spPr>
            <a:xfrm>
              <a:off x="3370900" y="2438850"/>
              <a:ext cx="509575" cy="101775"/>
            </a:xfrm>
            <a:custGeom>
              <a:avLst/>
              <a:gdLst/>
              <a:ahLst/>
              <a:cxnLst/>
              <a:rect l="l" t="t" r="r" b="b"/>
              <a:pathLst>
                <a:path w="20383" h="4071" extrusionOk="0">
                  <a:moveTo>
                    <a:pt x="568" y="1"/>
                  </a:moveTo>
                  <a:cubicBezTo>
                    <a:pt x="435" y="735"/>
                    <a:pt x="234" y="1835"/>
                    <a:pt x="1" y="3136"/>
                  </a:cubicBezTo>
                  <a:cubicBezTo>
                    <a:pt x="2870" y="3236"/>
                    <a:pt x="6272" y="3403"/>
                    <a:pt x="9975" y="3570"/>
                  </a:cubicBezTo>
                  <a:cubicBezTo>
                    <a:pt x="13844" y="3770"/>
                    <a:pt x="17480" y="3937"/>
                    <a:pt x="20382" y="4070"/>
                  </a:cubicBezTo>
                  <a:lnTo>
                    <a:pt x="20349" y="935"/>
                  </a:lnTo>
                  <a:cubicBezTo>
                    <a:pt x="17447" y="801"/>
                    <a:pt x="13911" y="634"/>
                    <a:pt x="10108" y="468"/>
                  </a:cubicBezTo>
                  <a:cubicBezTo>
                    <a:pt x="6606" y="301"/>
                    <a:pt x="3337" y="134"/>
                    <a:pt x="568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2995;p76">
              <a:extLst>
                <a:ext uri="{FF2B5EF4-FFF2-40B4-BE49-F238E27FC236}">
                  <a16:creationId xmlns:a16="http://schemas.microsoft.com/office/drawing/2014/main" id="{9D994022-118C-5745-A196-C1DA9BDFA6FA}"/>
                </a:ext>
              </a:extLst>
            </p:cNvPr>
            <p:cNvSpPr/>
            <p:nvPr/>
          </p:nvSpPr>
          <p:spPr>
            <a:xfrm>
              <a:off x="3248325" y="2098600"/>
              <a:ext cx="746400" cy="113450"/>
            </a:xfrm>
            <a:custGeom>
              <a:avLst/>
              <a:gdLst/>
              <a:ahLst/>
              <a:cxnLst/>
              <a:rect l="l" t="t" r="r" b="b"/>
              <a:pathLst>
                <a:path w="29856" h="4538" extrusionOk="0">
                  <a:moveTo>
                    <a:pt x="1468" y="1"/>
                  </a:moveTo>
                  <a:cubicBezTo>
                    <a:pt x="901" y="1002"/>
                    <a:pt x="401" y="2069"/>
                    <a:pt x="0" y="3137"/>
                  </a:cubicBezTo>
                  <a:cubicBezTo>
                    <a:pt x="3136" y="3270"/>
                    <a:pt x="8873" y="3503"/>
                    <a:pt x="15478" y="3804"/>
                  </a:cubicBezTo>
                  <a:cubicBezTo>
                    <a:pt x="21349" y="4071"/>
                    <a:pt x="26586" y="4337"/>
                    <a:pt x="29855" y="4538"/>
                  </a:cubicBezTo>
                  <a:cubicBezTo>
                    <a:pt x="29388" y="3403"/>
                    <a:pt x="28888" y="2303"/>
                    <a:pt x="28321" y="1269"/>
                  </a:cubicBezTo>
                  <a:cubicBezTo>
                    <a:pt x="25085" y="1135"/>
                    <a:pt x="20582" y="935"/>
                    <a:pt x="15645" y="701"/>
                  </a:cubicBezTo>
                  <a:cubicBezTo>
                    <a:pt x="9874" y="435"/>
                    <a:pt x="4737" y="168"/>
                    <a:pt x="1468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2996;p76">
              <a:extLst>
                <a:ext uri="{FF2B5EF4-FFF2-40B4-BE49-F238E27FC236}">
                  <a16:creationId xmlns:a16="http://schemas.microsoft.com/office/drawing/2014/main" id="{A9594E05-71C7-657A-DA98-47BD5B220C60}"/>
                </a:ext>
              </a:extLst>
            </p:cNvPr>
            <p:cNvSpPr/>
            <p:nvPr/>
          </p:nvSpPr>
          <p:spPr>
            <a:xfrm>
              <a:off x="3711150" y="2029400"/>
              <a:ext cx="154300" cy="25875"/>
            </a:xfrm>
            <a:custGeom>
              <a:avLst/>
              <a:gdLst/>
              <a:ahLst/>
              <a:cxnLst/>
              <a:rect l="l" t="t" r="r" b="b"/>
              <a:pathLst>
                <a:path w="6172" h="1035" extrusionOk="0">
                  <a:moveTo>
                    <a:pt x="701" y="0"/>
                  </a:moveTo>
                  <a:cubicBezTo>
                    <a:pt x="501" y="267"/>
                    <a:pt x="268" y="534"/>
                    <a:pt x="1" y="734"/>
                  </a:cubicBezTo>
                  <a:cubicBezTo>
                    <a:pt x="2202" y="834"/>
                    <a:pt x="4304" y="934"/>
                    <a:pt x="6172" y="1034"/>
                  </a:cubicBezTo>
                  <a:cubicBezTo>
                    <a:pt x="4404" y="467"/>
                    <a:pt x="2569" y="134"/>
                    <a:pt x="701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2997;p76">
              <a:extLst>
                <a:ext uri="{FF2B5EF4-FFF2-40B4-BE49-F238E27FC236}">
                  <a16:creationId xmlns:a16="http://schemas.microsoft.com/office/drawing/2014/main" id="{9224EE38-EAAA-C357-C509-DBA0FEED87D7}"/>
                </a:ext>
              </a:extLst>
            </p:cNvPr>
            <p:cNvSpPr/>
            <p:nvPr/>
          </p:nvSpPr>
          <p:spPr>
            <a:xfrm>
              <a:off x="3486000" y="2936700"/>
              <a:ext cx="399475" cy="62575"/>
            </a:xfrm>
            <a:custGeom>
              <a:avLst/>
              <a:gdLst/>
              <a:ahLst/>
              <a:cxnLst/>
              <a:rect l="l" t="t" r="r" b="b"/>
              <a:pathLst>
                <a:path w="15979" h="2503" extrusionOk="0">
                  <a:moveTo>
                    <a:pt x="0" y="1"/>
                  </a:moveTo>
                  <a:lnTo>
                    <a:pt x="15978" y="2503"/>
                  </a:lnTo>
                  <a:lnTo>
                    <a:pt x="15978" y="701"/>
                  </a:lnTo>
                  <a:cubicBezTo>
                    <a:pt x="12876" y="568"/>
                    <a:pt x="8873" y="401"/>
                    <a:pt x="4537" y="20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2998;p76">
              <a:extLst>
                <a:ext uri="{FF2B5EF4-FFF2-40B4-BE49-F238E27FC236}">
                  <a16:creationId xmlns:a16="http://schemas.microsoft.com/office/drawing/2014/main" id="{C842CA5E-144D-C4BD-69A0-A906C6060805}"/>
                </a:ext>
              </a:extLst>
            </p:cNvPr>
            <p:cNvSpPr/>
            <p:nvPr/>
          </p:nvSpPr>
          <p:spPr>
            <a:xfrm>
              <a:off x="3880450" y="2462200"/>
              <a:ext cx="45875" cy="40900"/>
            </a:xfrm>
            <a:custGeom>
              <a:avLst/>
              <a:gdLst/>
              <a:ahLst/>
              <a:cxnLst/>
              <a:rect l="l" t="t" r="r" b="b"/>
              <a:pathLst>
                <a:path w="1835" h="1636" extrusionOk="0">
                  <a:moveTo>
                    <a:pt x="0" y="1"/>
                  </a:moveTo>
                  <a:lnTo>
                    <a:pt x="634" y="1635"/>
                  </a:lnTo>
                  <a:lnTo>
                    <a:pt x="1835" y="6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2999;p76">
              <a:extLst>
                <a:ext uri="{FF2B5EF4-FFF2-40B4-BE49-F238E27FC236}">
                  <a16:creationId xmlns:a16="http://schemas.microsoft.com/office/drawing/2014/main" id="{C6F99BDF-7F50-E4A8-74EE-4BD28CD85C65}"/>
                </a:ext>
              </a:extLst>
            </p:cNvPr>
            <p:cNvSpPr/>
            <p:nvPr/>
          </p:nvSpPr>
          <p:spPr>
            <a:xfrm>
              <a:off x="3305025" y="2771600"/>
              <a:ext cx="578775" cy="105100"/>
            </a:xfrm>
            <a:custGeom>
              <a:avLst/>
              <a:gdLst/>
              <a:ahLst/>
              <a:cxnLst/>
              <a:rect l="l" t="t" r="r" b="b"/>
              <a:pathLst>
                <a:path w="23151" h="4204" extrusionOk="0">
                  <a:moveTo>
                    <a:pt x="701" y="0"/>
                  </a:moveTo>
                  <a:cubicBezTo>
                    <a:pt x="468" y="1134"/>
                    <a:pt x="201" y="2235"/>
                    <a:pt x="1" y="3136"/>
                  </a:cubicBezTo>
                  <a:cubicBezTo>
                    <a:pt x="3170" y="3236"/>
                    <a:pt x="7373" y="3436"/>
                    <a:pt x="11976" y="3636"/>
                  </a:cubicBezTo>
                  <a:cubicBezTo>
                    <a:pt x="16212" y="3836"/>
                    <a:pt x="20082" y="4036"/>
                    <a:pt x="23151" y="4203"/>
                  </a:cubicBezTo>
                  <a:lnTo>
                    <a:pt x="23117" y="1034"/>
                  </a:lnTo>
                  <a:cubicBezTo>
                    <a:pt x="20082" y="901"/>
                    <a:pt x="16279" y="734"/>
                    <a:pt x="12143" y="534"/>
                  </a:cubicBezTo>
                  <a:cubicBezTo>
                    <a:pt x="7773" y="334"/>
                    <a:pt x="3803" y="134"/>
                    <a:pt x="701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3000;p76">
              <a:extLst>
                <a:ext uri="{FF2B5EF4-FFF2-40B4-BE49-F238E27FC236}">
                  <a16:creationId xmlns:a16="http://schemas.microsoft.com/office/drawing/2014/main" id="{381EDBF8-BAE7-A2C0-FDE7-D8B8F59C3350}"/>
                </a:ext>
              </a:extLst>
            </p:cNvPr>
            <p:cNvSpPr/>
            <p:nvPr/>
          </p:nvSpPr>
          <p:spPr>
            <a:xfrm>
              <a:off x="3292525" y="2854150"/>
              <a:ext cx="592100" cy="95925"/>
            </a:xfrm>
            <a:custGeom>
              <a:avLst/>
              <a:gdLst/>
              <a:ahLst/>
              <a:cxnLst/>
              <a:rect l="l" t="t" r="r" b="b"/>
              <a:pathLst>
                <a:path w="23684" h="3837" extrusionOk="0">
                  <a:moveTo>
                    <a:pt x="467" y="1"/>
                  </a:moveTo>
                  <a:cubicBezTo>
                    <a:pt x="167" y="1135"/>
                    <a:pt x="0" y="1902"/>
                    <a:pt x="0" y="1902"/>
                  </a:cubicBezTo>
                  <a:lnTo>
                    <a:pt x="5838" y="3003"/>
                  </a:lnTo>
                  <a:cubicBezTo>
                    <a:pt x="7839" y="3069"/>
                    <a:pt x="10008" y="3170"/>
                    <a:pt x="12276" y="3303"/>
                  </a:cubicBezTo>
                  <a:cubicBezTo>
                    <a:pt x="16612" y="3503"/>
                    <a:pt x="20582" y="3670"/>
                    <a:pt x="23684" y="3837"/>
                  </a:cubicBezTo>
                  <a:lnTo>
                    <a:pt x="23651" y="1068"/>
                  </a:lnTo>
                  <a:cubicBezTo>
                    <a:pt x="20582" y="935"/>
                    <a:pt x="16679" y="768"/>
                    <a:pt x="12443" y="568"/>
                  </a:cubicBezTo>
                  <a:cubicBezTo>
                    <a:pt x="7839" y="368"/>
                    <a:pt x="3636" y="167"/>
                    <a:pt x="467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3001;p76">
              <a:extLst>
                <a:ext uri="{FF2B5EF4-FFF2-40B4-BE49-F238E27FC236}">
                  <a16:creationId xmlns:a16="http://schemas.microsoft.com/office/drawing/2014/main" id="{B33283D0-9BDD-8DC6-4B3B-71CB5295DDDD}"/>
                </a:ext>
              </a:extLst>
            </p:cNvPr>
            <p:cNvSpPr/>
            <p:nvPr/>
          </p:nvSpPr>
          <p:spPr>
            <a:xfrm>
              <a:off x="3323375" y="2688200"/>
              <a:ext cx="559600" cy="103425"/>
            </a:xfrm>
            <a:custGeom>
              <a:avLst/>
              <a:gdLst/>
              <a:ahLst/>
              <a:cxnLst/>
              <a:rect l="l" t="t" r="r" b="b"/>
              <a:pathLst>
                <a:path w="22384" h="4137" extrusionOk="0">
                  <a:moveTo>
                    <a:pt x="668" y="0"/>
                  </a:moveTo>
                  <a:cubicBezTo>
                    <a:pt x="468" y="968"/>
                    <a:pt x="267" y="2069"/>
                    <a:pt x="1" y="3103"/>
                  </a:cubicBezTo>
                  <a:cubicBezTo>
                    <a:pt x="3103" y="3236"/>
                    <a:pt x="7072" y="3403"/>
                    <a:pt x="11409" y="3603"/>
                  </a:cubicBezTo>
                  <a:cubicBezTo>
                    <a:pt x="15545" y="3803"/>
                    <a:pt x="19348" y="4003"/>
                    <a:pt x="22383" y="4137"/>
                  </a:cubicBezTo>
                  <a:lnTo>
                    <a:pt x="22350" y="1001"/>
                  </a:lnTo>
                  <a:cubicBezTo>
                    <a:pt x="19348" y="868"/>
                    <a:pt x="15612" y="701"/>
                    <a:pt x="11542" y="501"/>
                  </a:cubicBezTo>
                  <a:cubicBezTo>
                    <a:pt x="7473" y="334"/>
                    <a:pt x="3703" y="167"/>
                    <a:pt x="668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3002;p76">
              <a:extLst>
                <a:ext uri="{FF2B5EF4-FFF2-40B4-BE49-F238E27FC236}">
                  <a16:creationId xmlns:a16="http://schemas.microsoft.com/office/drawing/2014/main" id="{CC926CAF-85B3-C424-E986-84A66B65B610}"/>
                </a:ext>
              </a:extLst>
            </p:cNvPr>
            <p:cNvSpPr/>
            <p:nvPr/>
          </p:nvSpPr>
          <p:spPr>
            <a:xfrm>
              <a:off x="3202450" y="2262900"/>
              <a:ext cx="830625" cy="116775"/>
            </a:xfrm>
            <a:custGeom>
              <a:avLst/>
              <a:gdLst/>
              <a:ahLst/>
              <a:cxnLst/>
              <a:rect l="l" t="t" r="r" b="b"/>
              <a:pathLst>
                <a:path w="33225" h="4671" extrusionOk="0">
                  <a:moveTo>
                    <a:pt x="768" y="0"/>
                  </a:moveTo>
                  <a:cubicBezTo>
                    <a:pt x="401" y="1268"/>
                    <a:pt x="168" y="2402"/>
                    <a:pt x="1" y="3236"/>
                  </a:cubicBezTo>
                  <a:cubicBezTo>
                    <a:pt x="2336" y="3303"/>
                    <a:pt x="9074" y="3570"/>
                    <a:pt x="17013" y="3936"/>
                  </a:cubicBezTo>
                  <a:cubicBezTo>
                    <a:pt x="22984" y="4237"/>
                    <a:pt x="28288" y="4504"/>
                    <a:pt x="31557" y="4670"/>
                  </a:cubicBezTo>
                  <a:lnTo>
                    <a:pt x="33225" y="2469"/>
                  </a:lnTo>
                  <a:cubicBezTo>
                    <a:pt x="33225" y="2469"/>
                    <a:pt x="33124" y="2102"/>
                    <a:pt x="32924" y="1501"/>
                  </a:cubicBezTo>
                  <a:cubicBezTo>
                    <a:pt x="29889" y="1401"/>
                    <a:pt x="23951" y="1168"/>
                    <a:pt x="17113" y="834"/>
                  </a:cubicBezTo>
                  <a:cubicBezTo>
                    <a:pt x="9808" y="467"/>
                    <a:pt x="3537" y="167"/>
                    <a:pt x="768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3003;p76">
              <a:extLst>
                <a:ext uri="{FF2B5EF4-FFF2-40B4-BE49-F238E27FC236}">
                  <a16:creationId xmlns:a16="http://schemas.microsoft.com/office/drawing/2014/main" id="{20BE7B94-2543-FD2D-1F8A-D5C3622A8485}"/>
                </a:ext>
              </a:extLst>
            </p:cNvPr>
            <p:cNvSpPr/>
            <p:nvPr/>
          </p:nvSpPr>
          <p:spPr>
            <a:xfrm>
              <a:off x="3197450" y="2345450"/>
              <a:ext cx="792250" cy="114275"/>
            </a:xfrm>
            <a:custGeom>
              <a:avLst/>
              <a:gdLst/>
              <a:ahLst/>
              <a:cxnLst/>
              <a:rect l="l" t="t" r="r" b="b"/>
              <a:pathLst>
                <a:path w="31690" h="4571" extrusionOk="0">
                  <a:moveTo>
                    <a:pt x="201" y="1"/>
                  </a:moveTo>
                  <a:cubicBezTo>
                    <a:pt x="67" y="668"/>
                    <a:pt x="1" y="1068"/>
                    <a:pt x="1" y="1068"/>
                  </a:cubicBezTo>
                  <a:lnTo>
                    <a:pt x="7706" y="2836"/>
                  </a:lnTo>
                  <a:cubicBezTo>
                    <a:pt x="7706" y="2836"/>
                    <a:pt x="7639" y="3070"/>
                    <a:pt x="7573" y="3537"/>
                  </a:cubicBezTo>
                  <a:cubicBezTo>
                    <a:pt x="10308" y="3670"/>
                    <a:pt x="13577" y="3803"/>
                    <a:pt x="17080" y="3970"/>
                  </a:cubicBezTo>
                  <a:cubicBezTo>
                    <a:pt x="21816" y="4170"/>
                    <a:pt x="26119" y="4370"/>
                    <a:pt x="29322" y="4571"/>
                  </a:cubicBezTo>
                  <a:lnTo>
                    <a:pt x="31690" y="1468"/>
                  </a:lnTo>
                  <a:cubicBezTo>
                    <a:pt x="28421" y="1368"/>
                    <a:pt x="23151" y="1135"/>
                    <a:pt x="17213" y="868"/>
                  </a:cubicBezTo>
                  <a:cubicBezTo>
                    <a:pt x="9274" y="501"/>
                    <a:pt x="2536" y="134"/>
                    <a:pt x="201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3004;p76">
              <a:extLst>
                <a:ext uri="{FF2B5EF4-FFF2-40B4-BE49-F238E27FC236}">
                  <a16:creationId xmlns:a16="http://schemas.microsoft.com/office/drawing/2014/main" id="{581A2B08-1654-FCBC-90F2-98181074662D}"/>
                </a:ext>
              </a:extLst>
            </p:cNvPr>
            <p:cNvSpPr/>
            <p:nvPr/>
          </p:nvSpPr>
          <p:spPr>
            <a:xfrm>
              <a:off x="3355900" y="2522250"/>
              <a:ext cx="525400" cy="102600"/>
            </a:xfrm>
            <a:custGeom>
              <a:avLst/>
              <a:gdLst/>
              <a:ahLst/>
              <a:cxnLst/>
              <a:rect l="l" t="t" r="r" b="b"/>
              <a:pathLst>
                <a:path w="21016" h="4104" extrusionOk="0">
                  <a:moveTo>
                    <a:pt x="568" y="0"/>
                  </a:moveTo>
                  <a:cubicBezTo>
                    <a:pt x="401" y="968"/>
                    <a:pt x="201" y="2035"/>
                    <a:pt x="1" y="3136"/>
                  </a:cubicBezTo>
                  <a:cubicBezTo>
                    <a:pt x="2936" y="3236"/>
                    <a:pt x="6539" y="3403"/>
                    <a:pt x="10408" y="3570"/>
                  </a:cubicBezTo>
                  <a:cubicBezTo>
                    <a:pt x="14377" y="3770"/>
                    <a:pt x="18047" y="3937"/>
                    <a:pt x="21016" y="4103"/>
                  </a:cubicBezTo>
                  <a:lnTo>
                    <a:pt x="20982" y="934"/>
                  </a:lnTo>
                  <a:cubicBezTo>
                    <a:pt x="18047" y="834"/>
                    <a:pt x="14444" y="668"/>
                    <a:pt x="10575" y="467"/>
                  </a:cubicBezTo>
                  <a:cubicBezTo>
                    <a:pt x="6872" y="301"/>
                    <a:pt x="3436" y="134"/>
                    <a:pt x="568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3005;p76">
              <a:extLst>
                <a:ext uri="{FF2B5EF4-FFF2-40B4-BE49-F238E27FC236}">
                  <a16:creationId xmlns:a16="http://schemas.microsoft.com/office/drawing/2014/main" id="{5C3EB845-0599-1B6C-7612-8809D8D35502}"/>
                </a:ext>
              </a:extLst>
            </p:cNvPr>
            <p:cNvSpPr/>
            <p:nvPr/>
          </p:nvSpPr>
          <p:spPr>
            <a:xfrm>
              <a:off x="3221650" y="2180325"/>
              <a:ext cx="803925" cy="116775"/>
            </a:xfrm>
            <a:custGeom>
              <a:avLst/>
              <a:gdLst/>
              <a:ahLst/>
              <a:cxnLst/>
              <a:rect l="l" t="t" r="r" b="b"/>
              <a:pathLst>
                <a:path w="32157" h="4671" extrusionOk="0">
                  <a:moveTo>
                    <a:pt x="1034" y="1"/>
                  </a:moveTo>
                  <a:cubicBezTo>
                    <a:pt x="634" y="1102"/>
                    <a:pt x="300" y="2203"/>
                    <a:pt x="0" y="3203"/>
                  </a:cubicBezTo>
                  <a:cubicBezTo>
                    <a:pt x="2802" y="3270"/>
                    <a:pt x="9073" y="3537"/>
                    <a:pt x="16412" y="3870"/>
                  </a:cubicBezTo>
                  <a:cubicBezTo>
                    <a:pt x="23217" y="4204"/>
                    <a:pt x="29121" y="4504"/>
                    <a:pt x="32156" y="4671"/>
                  </a:cubicBezTo>
                  <a:cubicBezTo>
                    <a:pt x="31889" y="3837"/>
                    <a:pt x="31456" y="2670"/>
                    <a:pt x="30955" y="1402"/>
                  </a:cubicBezTo>
                  <a:cubicBezTo>
                    <a:pt x="27720" y="1269"/>
                    <a:pt x="22449" y="1035"/>
                    <a:pt x="16545" y="768"/>
                  </a:cubicBezTo>
                  <a:cubicBezTo>
                    <a:pt x="9907" y="468"/>
                    <a:pt x="4136" y="168"/>
                    <a:pt x="1034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3006;p76">
              <a:extLst>
                <a:ext uri="{FF2B5EF4-FFF2-40B4-BE49-F238E27FC236}">
                  <a16:creationId xmlns:a16="http://schemas.microsoft.com/office/drawing/2014/main" id="{AF672457-22DE-D625-22FF-4ED76B0833C3}"/>
                </a:ext>
              </a:extLst>
            </p:cNvPr>
            <p:cNvSpPr/>
            <p:nvPr/>
          </p:nvSpPr>
          <p:spPr>
            <a:xfrm>
              <a:off x="3340900" y="2604800"/>
              <a:ext cx="541225" cy="103450"/>
            </a:xfrm>
            <a:custGeom>
              <a:avLst/>
              <a:gdLst/>
              <a:ahLst/>
              <a:cxnLst/>
              <a:rect l="l" t="t" r="r" b="b"/>
              <a:pathLst>
                <a:path w="21649" h="4138" extrusionOk="0">
                  <a:moveTo>
                    <a:pt x="567" y="1"/>
                  </a:moveTo>
                  <a:cubicBezTo>
                    <a:pt x="467" y="668"/>
                    <a:pt x="334" y="1302"/>
                    <a:pt x="234" y="1969"/>
                  </a:cubicBezTo>
                  <a:cubicBezTo>
                    <a:pt x="167" y="2336"/>
                    <a:pt x="100" y="2736"/>
                    <a:pt x="0" y="3136"/>
                  </a:cubicBezTo>
                  <a:cubicBezTo>
                    <a:pt x="3036" y="3270"/>
                    <a:pt x="6772" y="3437"/>
                    <a:pt x="10841" y="3637"/>
                  </a:cubicBezTo>
                  <a:cubicBezTo>
                    <a:pt x="14944" y="3803"/>
                    <a:pt x="18647" y="4004"/>
                    <a:pt x="21649" y="4137"/>
                  </a:cubicBezTo>
                  <a:lnTo>
                    <a:pt x="21616" y="1001"/>
                  </a:lnTo>
                  <a:cubicBezTo>
                    <a:pt x="18647" y="868"/>
                    <a:pt x="14977" y="701"/>
                    <a:pt x="11008" y="534"/>
                  </a:cubicBezTo>
                  <a:cubicBezTo>
                    <a:pt x="7105" y="334"/>
                    <a:pt x="3503" y="168"/>
                    <a:pt x="567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3007;p76">
              <a:extLst>
                <a:ext uri="{FF2B5EF4-FFF2-40B4-BE49-F238E27FC236}">
                  <a16:creationId xmlns:a16="http://schemas.microsoft.com/office/drawing/2014/main" id="{D07CCB5F-ABF6-A648-B223-3898AD63799B}"/>
                </a:ext>
              </a:extLst>
            </p:cNvPr>
            <p:cNvSpPr/>
            <p:nvPr/>
          </p:nvSpPr>
          <p:spPr>
            <a:xfrm>
              <a:off x="3334225" y="1987200"/>
              <a:ext cx="255200" cy="55575"/>
            </a:xfrm>
            <a:custGeom>
              <a:avLst/>
              <a:gdLst/>
              <a:ahLst/>
              <a:cxnLst/>
              <a:rect l="l" t="t" r="r" b="b"/>
              <a:pathLst>
                <a:path w="10208" h="2223" extrusionOk="0">
                  <a:moveTo>
                    <a:pt x="4539" y="0"/>
                  </a:moveTo>
                  <a:cubicBezTo>
                    <a:pt x="3489" y="0"/>
                    <a:pt x="2364" y="191"/>
                    <a:pt x="1335" y="754"/>
                  </a:cubicBezTo>
                  <a:cubicBezTo>
                    <a:pt x="834" y="1021"/>
                    <a:pt x="401" y="1355"/>
                    <a:pt x="0" y="1755"/>
                  </a:cubicBezTo>
                  <a:cubicBezTo>
                    <a:pt x="2736" y="1888"/>
                    <a:pt x="6271" y="2022"/>
                    <a:pt x="10208" y="2222"/>
                  </a:cubicBezTo>
                  <a:cubicBezTo>
                    <a:pt x="9607" y="1788"/>
                    <a:pt x="9073" y="1321"/>
                    <a:pt x="8573" y="821"/>
                  </a:cubicBezTo>
                  <a:cubicBezTo>
                    <a:pt x="8573" y="821"/>
                    <a:pt x="6719" y="0"/>
                    <a:pt x="4539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3008;p76">
              <a:extLst>
                <a:ext uri="{FF2B5EF4-FFF2-40B4-BE49-F238E27FC236}">
                  <a16:creationId xmlns:a16="http://schemas.microsoft.com/office/drawing/2014/main" id="{061DD2B3-4C97-3F00-08B3-8F6AE5546097}"/>
                </a:ext>
              </a:extLst>
            </p:cNvPr>
            <p:cNvSpPr/>
            <p:nvPr/>
          </p:nvSpPr>
          <p:spPr>
            <a:xfrm>
              <a:off x="3286675" y="2035225"/>
              <a:ext cx="667175" cy="90100"/>
            </a:xfrm>
            <a:custGeom>
              <a:avLst/>
              <a:gdLst/>
              <a:ahLst/>
              <a:cxnLst/>
              <a:rect l="l" t="t" r="r" b="b"/>
              <a:pathLst>
                <a:path w="26687" h="3604" extrusionOk="0">
                  <a:moveTo>
                    <a:pt x="1735" y="1"/>
                  </a:moveTo>
                  <a:cubicBezTo>
                    <a:pt x="1068" y="735"/>
                    <a:pt x="468" y="1535"/>
                    <a:pt x="1" y="2403"/>
                  </a:cubicBezTo>
                  <a:cubicBezTo>
                    <a:pt x="3270" y="2503"/>
                    <a:pt x="8374" y="2736"/>
                    <a:pt x="14111" y="3003"/>
                  </a:cubicBezTo>
                  <a:cubicBezTo>
                    <a:pt x="19014" y="3236"/>
                    <a:pt x="23451" y="3437"/>
                    <a:pt x="26687" y="3603"/>
                  </a:cubicBezTo>
                  <a:cubicBezTo>
                    <a:pt x="26320" y="2970"/>
                    <a:pt x="25886" y="2403"/>
                    <a:pt x="25319" y="1902"/>
                  </a:cubicBezTo>
                  <a:cubicBezTo>
                    <a:pt x="24852" y="1569"/>
                    <a:pt x="24318" y="1268"/>
                    <a:pt x="23785" y="1035"/>
                  </a:cubicBezTo>
                  <a:cubicBezTo>
                    <a:pt x="21650" y="968"/>
                    <a:pt x="19248" y="868"/>
                    <a:pt x="16679" y="735"/>
                  </a:cubicBezTo>
                  <a:cubicBezTo>
                    <a:pt x="16107" y="1116"/>
                    <a:pt x="15512" y="1270"/>
                    <a:pt x="14927" y="1270"/>
                  </a:cubicBezTo>
                  <a:cubicBezTo>
                    <a:pt x="14080" y="1270"/>
                    <a:pt x="13253" y="949"/>
                    <a:pt x="12543" y="535"/>
                  </a:cubicBezTo>
                  <a:cubicBezTo>
                    <a:pt x="8340" y="334"/>
                    <a:pt x="4571" y="168"/>
                    <a:pt x="173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3009;p76">
              <a:extLst>
                <a:ext uri="{FF2B5EF4-FFF2-40B4-BE49-F238E27FC236}">
                  <a16:creationId xmlns:a16="http://schemas.microsoft.com/office/drawing/2014/main" id="{4CC6E7F1-85E0-AB76-A646-87293583481D}"/>
                </a:ext>
              </a:extLst>
            </p:cNvPr>
            <p:cNvSpPr/>
            <p:nvPr/>
          </p:nvSpPr>
          <p:spPr>
            <a:xfrm>
              <a:off x="3285025" y="2095275"/>
              <a:ext cx="671325" cy="35050"/>
            </a:xfrm>
            <a:custGeom>
              <a:avLst/>
              <a:gdLst/>
              <a:ahLst/>
              <a:cxnLst/>
              <a:rect l="l" t="t" r="r" b="b"/>
              <a:pathLst>
                <a:path w="26853" h="1402" extrusionOk="0">
                  <a:moveTo>
                    <a:pt x="67" y="1"/>
                  </a:moveTo>
                  <a:cubicBezTo>
                    <a:pt x="34" y="34"/>
                    <a:pt x="0" y="101"/>
                    <a:pt x="0" y="134"/>
                  </a:cubicBezTo>
                  <a:cubicBezTo>
                    <a:pt x="3269" y="301"/>
                    <a:pt x="8406" y="568"/>
                    <a:pt x="14177" y="834"/>
                  </a:cubicBezTo>
                  <a:cubicBezTo>
                    <a:pt x="19114" y="1068"/>
                    <a:pt x="23617" y="1268"/>
                    <a:pt x="26853" y="1402"/>
                  </a:cubicBezTo>
                  <a:lnTo>
                    <a:pt x="26753" y="1201"/>
                  </a:lnTo>
                  <a:cubicBezTo>
                    <a:pt x="23517" y="1035"/>
                    <a:pt x="19080" y="834"/>
                    <a:pt x="14177" y="601"/>
                  </a:cubicBezTo>
                  <a:cubicBezTo>
                    <a:pt x="8440" y="367"/>
                    <a:pt x="3369" y="101"/>
                    <a:pt x="6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3010;p76">
              <a:extLst>
                <a:ext uri="{FF2B5EF4-FFF2-40B4-BE49-F238E27FC236}">
                  <a16:creationId xmlns:a16="http://schemas.microsoft.com/office/drawing/2014/main" id="{9D6172D7-885C-9FA0-5730-1E20DD392644}"/>
                </a:ext>
              </a:extLst>
            </p:cNvPr>
            <p:cNvSpPr/>
            <p:nvPr/>
          </p:nvSpPr>
          <p:spPr>
            <a:xfrm>
              <a:off x="3703650" y="2047750"/>
              <a:ext cx="176825" cy="13350"/>
            </a:xfrm>
            <a:custGeom>
              <a:avLst/>
              <a:gdLst/>
              <a:ahLst/>
              <a:cxnLst/>
              <a:rect l="l" t="t" r="r" b="b"/>
              <a:pathLst>
                <a:path w="7073" h="534" extrusionOk="0">
                  <a:moveTo>
                    <a:pt x="301" y="0"/>
                  </a:moveTo>
                  <a:cubicBezTo>
                    <a:pt x="201" y="100"/>
                    <a:pt x="101" y="167"/>
                    <a:pt x="0" y="234"/>
                  </a:cubicBezTo>
                  <a:cubicBezTo>
                    <a:pt x="2569" y="367"/>
                    <a:pt x="5004" y="467"/>
                    <a:pt x="7072" y="534"/>
                  </a:cubicBezTo>
                  <a:cubicBezTo>
                    <a:pt x="6905" y="467"/>
                    <a:pt x="6672" y="400"/>
                    <a:pt x="6472" y="300"/>
                  </a:cubicBezTo>
                  <a:cubicBezTo>
                    <a:pt x="4604" y="200"/>
                    <a:pt x="2502" y="100"/>
                    <a:pt x="30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3011;p76">
              <a:extLst>
                <a:ext uri="{FF2B5EF4-FFF2-40B4-BE49-F238E27FC236}">
                  <a16:creationId xmlns:a16="http://schemas.microsoft.com/office/drawing/2014/main" id="{44A22885-4E6A-2225-F77B-778132CE688D}"/>
                </a:ext>
              </a:extLst>
            </p:cNvPr>
            <p:cNvSpPr/>
            <p:nvPr/>
          </p:nvSpPr>
          <p:spPr>
            <a:xfrm>
              <a:off x="3330050" y="2031075"/>
              <a:ext cx="270225" cy="17525"/>
            </a:xfrm>
            <a:custGeom>
              <a:avLst/>
              <a:gdLst/>
              <a:ahLst/>
              <a:cxnLst/>
              <a:rect l="l" t="t" r="r" b="b"/>
              <a:pathLst>
                <a:path w="10809" h="701" extrusionOk="0">
                  <a:moveTo>
                    <a:pt x="167" y="0"/>
                  </a:moveTo>
                  <a:cubicBezTo>
                    <a:pt x="101" y="67"/>
                    <a:pt x="67" y="100"/>
                    <a:pt x="0" y="167"/>
                  </a:cubicBezTo>
                  <a:cubicBezTo>
                    <a:pt x="2836" y="334"/>
                    <a:pt x="6605" y="500"/>
                    <a:pt x="10808" y="701"/>
                  </a:cubicBezTo>
                  <a:cubicBezTo>
                    <a:pt x="10675" y="634"/>
                    <a:pt x="10508" y="534"/>
                    <a:pt x="10375" y="434"/>
                  </a:cubicBezTo>
                  <a:cubicBezTo>
                    <a:pt x="6438" y="267"/>
                    <a:pt x="2903" y="133"/>
                    <a:pt x="16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3012;p76">
              <a:extLst>
                <a:ext uri="{FF2B5EF4-FFF2-40B4-BE49-F238E27FC236}">
                  <a16:creationId xmlns:a16="http://schemas.microsoft.com/office/drawing/2014/main" id="{84BF4893-1536-ABED-C3BF-ECF104D137C1}"/>
                </a:ext>
              </a:extLst>
            </p:cNvPr>
            <p:cNvSpPr/>
            <p:nvPr/>
          </p:nvSpPr>
          <p:spPr>
            <a:xfrm>
              <a:off x="3247500" y="2177000"/>
              <a:ext cx="748050" cy="38375"/>
            </a:xfrm>
            <a:custGeom>
              <a:avLst/>
              <a:gdLst/>
              <a:ahLst/>
              <a:cxnLst/>
              <a:rect l="l" t="t" r="r" b="b"/>
              <a:pathLst>
                <a:path w="29922" h="1535" extrusionOk="0">
                  <a:moveTo>
                    <a:pt x="33" y="1"/>
                  </a:moveTo>
                  <a:cubicBezTo>
                    <a:pt x="33" y="34"/>
                    <a:pt x="33" y="67"/>
                    <a:pt x="0" y="134"/>
                  </a:cubicBezTo>
                  <a:cubicBezTo>
                    <a:pt x="3102" y="301"/>
                    <a:pt x="8873" y="601"/>
                    <a:pt x="15511" y="901"/>
                  </a:cubicBezTo>
                  <a:cubicBezTo>
                    <a:pt x="21415" y="1168"/>
                    <a:pt x="26686" y="1402"/>
                    <a:pt x="29921" y="1535"/>
                  </a:cubicBezTo>
                  <a:cubicBezTo>
                    <a:pt x="29921" y="1468"/>
                    <a:pt x="29888" y="1435"/>
                    <a:pt x="29888" y="1368"/>
                  </a:cubicBezTo>
                  <a:cubicBezTo>
                    <a:pt x="26619" y="1201"/>
                    <a:pt x="21382" y="935"/>
                    <a:pt x="15511" y="668"/>
                  </a:cubicBezTo>
                  <a:cubicBezTo>
                    <a:pt x="8906" y="367"/>
                    <a:pt x="3169" y="134"/>
                    <a:pt x="3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3013;p76">
              <a:extLst>
                <a:ext uri="{FF2B5EF4-FFF2-40B4-BE49-F238E27FC236}">
                  <a16:creationId xmlns:a16="http://schemas.microsoft.com/office/drawing/2014/main" id="{A52336FA-D078-D637-7077-380E5713DEC5}"/>
                </a:ext>
              </a:extLst>
            </p:cNvPr>
            <p:cNvSpPr/>
            <p:nvPr/>
          </p:nvSpPr>
          <p:spPr>
            <a:xfrm>
              <a:off x="3221650" y="2260400"/>
              <a:ext cx="804750" cy="40050"/>
            </a:xfrm>
            <a:custGeom>
              <a:avLst/>
              <a:gdLst/>
              <a:ahLst/>
              <a:cxnLst/>
              <a:rect l="l" t="t" r="r" b="b"/>
              <a:pathLst>
                <a:path w="32190" h="1602" extrusionOk="0">
                  <a:moveTo>
                    <a:pt x="0" y="0"/>
                  </a:moveTo>
                  <a:lnTo>
                    <a:pt x="0" y="100"/>
                  </a:lnTo>
                  <a:cubicBezTo>
                    <a:pt x="2769" y="267"/>
                    <a:pt x="9040" y="601"/>
                    <a:pt x="16378" y="934"/>
                  </a:cubicBezTo>
                  <a:cubicBezTo>
                    <a:pt x="23217" y="1234"/>
                    <a:pt x="29154" y="1501"/>
                    <a:pt x="32190" y="1601"/>
                  </a:cubicBezTo>
                  <a:cubicBezTo>
                    <a:pt x="32190" y="1568"/>
                    <a:pt x="32156" y="1535"/>
                    <a:pt x="32123" y="1468"/>
                  </a:cubicBezTo>
                  <a:cubicBezTo>
                    <a:pt x="29121" y="1301"/>
                    <a:pt x="23217" y="1001"/>
                    <a:pt x="16412" y="701"/>
                  </a:cubicBezTo>
                  <a:cubicBezTo>
                    <a:pt x="9073" y="334"/>
                    <a:pt x="2802" y="67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3014;p76">
              <a:extLst>
                <a:ext uri="{FF2B5EF4-FFF2-40B4-BE49-F238E27FC236}">
                  <a16:creationId xmlns:a16="http://schemas.microsoft.com/office/drawing/2014/main" id="{59C3767D-2611-0BAB-4A14-CFCC72D3433F}"/>
                </a:ext>
              </a:extLst>
            </p:cNvPr>
            <p:cNvSpPr/>
            <p:nvPr/>
          </p:nvSpPr>
          <p:spPr>
            <a:xfrm>
              <a:off x="3202450" y="2343775"/>
              <a:ext cx="788925" cy="39225"/>
            </a:xfrm>
            <a:custGeom>
              <a:avLst/>
              <a:gdLst/>
              <a:ahLst/>
              <a:cxnLst/>
              <a:rect l="l" t="t" r="r" b="b"/>
              <a:pathLst>
                <a:path w="31557" h="1569" extrusionOk="0">
                  <a:moveTo>
                    <a:pt x="1" y="1"/>
                  </a:moveTo>
                  <a:cubicBezTo>
                    <a:pt x="1" y="34"/>
                    <a:pt x="1" y="68"/>
                    <a:pt x="1" y="68"/>
                  </a:cubicBezTo>
                  <a:cubicBezTo>
                    <a:pt x="2336" y="234"/>
                    <a:pt x="9074" y="568"/>
                    <a:pt x="17013" y="935"/>
                  </a:cubicBezTo>
                  <a:cubicBezTo>
                    <a:pt x="22951" y="1235"/>
                    <a:pt x="28188" y="1435"/>
                    <a:pt x="31457" y="1569"/>
                  </a:cubicBezTo>
                  <a:lnTo>
                    <a:pt x="31557" y="1435"/>
                  </a:lnTo>
                  <a:cubicBezTo>
                    <a:pt x="28321" y="1269"/>
                    <a:pt x="23017" y="1002"/>
                    <a:pt x="17013" y="701"/>
                  </a:cubicBezTo>
                  <a:cubicBezTo>
                    <a:pt x="9074" y="335"/>
                    <a:pt x="2369" y="34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3015;p76">
              <a:extLst>
                <a:ext uri="{FF2B5EF4-FFF2-40B4-BE49-F238E27FC236}">
                  <a16:creationId xmlns:a16="http://schemas.microsoft.com/office/drawing/2014/main" id="{443C10B5-6319-6695-9FCF-5AD35E7A8C28}"/>
                </a:ext>
              </a:extLst>
            </p:cNvPr>
            <p:cNvSpPr/>
            <p:nvPr/>
          </p:nvSpPr>
          <p:spPr>
            <a:xfrm>
              <a:off x="3385100" y="2433850"/>
              <a:ext cx="544575" cy="30050"/>
            </a:xfrm>
            <a:custGeom>
              <a:avLst/>
              <a:gdLst/>
              <a:ahLst/>
              <a:cxnLst/>
              <a:rect l="l" t="t" r="r" b="b"/>
              <a:pathLst>
                <a:path w="21783" h="1202" extrusionOk="0">
                  <a:moveTo>
                    <a:pt x="33" y="1"/>
                  </a:moveTo>
                  <a:cubicBezTo>
                    <a:pt x="33" y="67"/>
                    <a:pt x="33" y="134"/>
                    <a:pt x="0" y="201"/>
                  </a:cubicBezTo>
                  <a:cubicBezTo>
                    <a:pt x="2769" y="334"/>
                    <a:pt x="6038" y="501"/>
                    <a:pt x="9540" y="668"/>
                  </a:cubicBezTo>
                  <a:cubicBezTo>
                    <a:pt x="13343" y="834"/>
                    <a:pt x="16879" y="1001"/>
                    <a:pt x="19781" y="1135"/>
                  </a:cubicBezTo>
                  <a:lnTo>
                    <a:pt x="21649" y="1201"/>
                  </a:lnTo>
                  <a:lnTo>
                    <a:pt x="21782" y="1035"/>
                  </a:lnTo>
                  <a:cubicBezTo>
                    <a:pt x="18580" y="868"/>
                    <a:pt x="14277" y="634"/>
                    <a:pt x="9540" y="434"/>
                  </a:cubicBezTo>
                  <a:cubicBezTo>
                    <a:pt x="6071" y="267"/>
                    <a:pt x="2802" y="134"/>
                    <a:pt x="3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3016;p76">
              <a:extLst>
                <a:ext uri="{FF2B5EF4-FFF2-40B4-BE49-F238E27FC236}">
                  <a16:creationId xmlns:a16="http://schemas.microsoft.com/office/drawing/2014/main" id="{E7BB66E7-4326-9B97-EDB4-D7A309323EF4}"/>
                </a:ext>
              </a:extLst>
            </p:cNvPr>
            <p:cNvSpPr/>
            <p:nvPr/>
          </p:nvSpPr>
          <p:spPr>
            <a:xfrm>
              <a:off x="3370075" y="2517250"/>
              <a:ext cx="510400" cy="28375"/>
            </a:xfrm>
            <a:custGeom>
              <a:avLst/>
              <a:gdLst/>
              <a:ahLst/>
              <a:cxnLst/>
              <a:rect l="l" t="t" r="r" b="b"/>
              <a:pathLst>
                <a:path w="20416" h="1135" extrusionOk="0">
                  <a:moveTo>
                    <a:pt x="34" y="0"/>
                  </a:moveTo>
                  <a:cubicBezTo>
                    <a:pt x="34" y="67"/>
                    <a:pt x="34" y="134"/>
                    <a:pt x="1" y="200"/>
                  </a:cubicBezTo>
                  <a:cubicBezTo>
                    <a:pt x="2869" y="334"/>
                    <a:pt x="6305" y="501"/>
                    <a:pt x="9974" y="667"/>
                  </a:cubicBezTo>
                  <a:cubicBezTo>
                    <a:pt x="13877" y="868"/>
                    <a:pt x="17480" y="1034"/>
                    <a:pt x="20415" y="1134"/>
                  </a:cubicBezTo>
                  <a:lnTo>
                    <a:pt x="20415" y="934"/>
                  </a:lnTo>
                  <a:cubicBezTo>
                    <a:pt x="17480" y="801"/>
                    <a:pt x="13877" y="634"/>
                    <a:pt x="9974" y="434"/>
                  </a:cubicBezTo>
                  <a:cubicBezTo>
                    <a:pt x="6305" y="267"/>
                    <a:pt x="2869" y="100"/>
                    <a:pt x="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3017;p76">
              <a:extLst>
                <a:ext uri="{FF2B5EF4-FFF2-40B4-BE49-F238E27FC236}">
                  <a16:creationId xmlns:a16="http://schemas.microsoft.com/office/drawing/2014/main" id="{FBD63B28-9EE7-1664-4D5E-5D0E0A58CDB0}"/>
                </a:ext>
              </a:extLst>
            </p:cNvPr>
            <p:cNvSpPr/>
            <p:nvPr/>
          </p:nvSpPr>
          <p:spPr>
            <a:xfrm>
              <a:off x="3355075" y="2600625"/>
              <a:ext cx="527050" cy="29225"/>
            </a:xfrm>
            <a:custGeom>
              <a:avLst/>
              <a:gdLst/>
              <a:ahLst/>
              <a:cxnLst/>
              <a:rect l="l" t="t" r="r" b="b"/>
              <a:pathLst>
                <a:path w="21082" h="1169" extrusionOk="0">
                  <a:moveTo>
                    <a:pt x="34" y="1"/>
                  </a:moveTo>
                  <a:cubicBezTo>
                    <a:pt x="34" y="34"/>
                    <a:pt x="34" y="101"/>
                    <a:pt x="0" y="168"/>
                  </a:cubicBezTo>
                  <a:cubicBezTo>
                    <a:pt x="2936" y="335"/>
                    <a:pt x="6538" y="501"/>
                    <a:pt x="10441" y="701"/>
                  </a:cubicBezTo>
                  <a:cubicBezTo>
                    <a:pt x="14410" y="868"/>
                    <a:pt x="18080" y="1035"/>
                    <a:pt x="21082" y="1168"/>
                  </a:cubicBezTo>
                  <a:lnTo>
                    <a:pt x="21082" y="968"/>
                  </a:lnTo>
                  <a:cubicBezTo>
                    <a:pt x="18113" y="802"/>
                    <a:pt x="14444" y="635"/>
                    <a:pt x="10441" y="435"/>
                  </a:cubicBezTo>
                  <a:cubicBezTo>
                    <a:pt x="6572" y="268"/>
                    <a:pt x="2969" y="101"/>
                    <a:pt x="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3018;p76">
              <a:extLst>
                <a:ext uri="{FF2B5EF4-FFF2-40B4-BE49-F238E27FC236}">
                  <a16:creationId xmlns:a16="http://schemas.microsoft.com/office/drawing/2014/main" id="{22B2B04D-52D4-F41C-DAE2-29E80D1F2D15}"/>
                </a:ext>
              </a:extLst>
            </p:cNvPr>
            <p:cNvSpPr/>
            <p:nvPr/>
          </p:nvSpPr>
          <p:spPr>
            <a:xfrm>
              <a:off x="3340050" y="2683200"/>
              <a:ext cx="542075" cy="30050"/>
            </a:xfrm>
            <a:custGeom>
              <a:avLst/>
              <a:gdLst/>
              <a:ahLst/>
              <a:cxnLst/>
              <a:rect l="l" t="t" r="r" b="b"/>
              <a:pathLst>
                <a:path w="21683" h="1202" extrusionOk="0">
                  <a:moveTo>
                    <a:pt x="34" y="0"/>
                  </a:moveTo>
                  <a:lnTo>
                    <a:pt x="1" y="200"/>
                  </a:lnTo>
                  <a:cubicBezTo>
                    <a:pt x="3036" y="367"/>
                    <a:pt x="6806" y="534"/>
                    <a:pt x="10875" y="734"/>
                  </a:cubicBezTo>
                  <a:cubicBezTo>
                    <a:pt x="14978" y="934"/>
                    <a:pt x="18681" y="1068"/>
                    <a:pt x="21683" y="1201"/>
                  </a:cubicBezTo>
                  <a:lnTo>
                    <a:pt x="21683" y="1034"/>
                  </a:lnTo>
                  <a:cubicBezTo>
                    <a:pt x="18681" y="868"/>
                    <a:pt x="14945" y="667"/>
                    <a:pt x="10875" y="501"/>
                  </a:cubicBezTo>
                  <a:cubicBezTo>
                    <a:pt x="6839" y="301"/>
                    <a:pt x="3070" y="134"/>
                    <a:pt x="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3019;p76">
              <a:extLst>
                <a:ext uri="{FF2B5EF4-FFF2-40B4-BE49-F238E27FC236}">
                  <a16:creationId xmlns:a16="http://schemas.microsoft.com/office/drawing/2014/main" id="{45374743-E09E-1AE5-D8DB-ACC6F66595D8}"/>
                </a:ext>
              </a:extLst>
            </p:cNvPr>
            <p:cNvSpPr/>
            <p:nvPr/>
          </p:nvSpPr>
          <p:spPr>
            <a:xfrm>
              <a:off x="3322550" y="2766600"/>
              <a:ext cx="560425" cy="30875"/>
            </a:xfrm>
            <a:custGeom>
              <a:avLst/>
              <a:gdLst/>
              <a:ahLst/>
              <a:cxnLst/>
              <a:rect l="l" t="t" r="r" b="b"/>
              <a:pathLst>
                <a:path w="22417" h="1235" extrusionOk="0">
                  <a:moveTo>
                    <a:pt x="67" y="0"/>
                  </a:moveTo>
                  <a:cubicBezTo>
                    <a:pt x="67" y="33"/>
                    <a:pt x="34" y="100"/>
                    <a:pt x="0" y="167"/>
                  </a:cubicBezTo>
                  <a:cubicBezTo>
                    <a:pt x="3102" y="334"/>
                    <a:pt x="7105" y="534"/>
                    <a:pt x="11442" y="734"/>
                  </a:cubicBezTo>
                  <a:cubicBezTo>
                    <a:pt x="15578" y="934"/>
                    <a:pt x="19381" y="1101"/>
                    <a:pt x="22416" y="1234"/>
                  </a:cubicBezTo>
                  <a:lnTo>
                    <a:pt x="22416" y="1034"/>
                  </a:lnTo>
                  <a:cubicBezTo>
                    <a:pt x="19381" y="867"/>
                    <a:pt x="15578" y="667"/>
                    <a:pt x="11442" y="500"/>
                  </a:cubicBezTo>
                  <a:cubicBezTo>
                    <a:pt x="7105" y="300"/>
                    <a:pt x="3136" y="133"/>
                    <a:pt x="6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3020;p76">
              <a:extLst>
                <a:ext uri="{FF2B5EF4-FFF2-40B4-BE49-F238E27FC236}">
                  <a16:creationId xmlns:a16="http://schemas.microsoft.com/office/drawing/2014/main" id="{03B322A3-6D61-0971-97CE-DF07E323315A}"/>
                </a:ext>
              </a:extLst>
            </p:cNvPr>
            <p:cNvSpPr/>
            <p:nvPr/>
          </p:nvSpPr>
          <p:spPr>
            <a:xfrm>
              <a:off x="3304200" y="2849150"/>
              <a:ext cx="579600" cy="31700"/>
            </a:xfrm>
            <a:custGeom>
              <a:avLst/>
              <a:gdLst/>
              <a:ahLst/>
              <a:cxnLst/>
              <a:rect l="l" t="t" r="r" b="b"/>
              <a:pathLst>
                <a:path w="23184" h="1268" extrusionOk="0">
                  <a:moveTo>
                    <a:pt x="34" y="0"/>
                  </a:moveTo>
                  <a:cubicBezTo>
                    <a:pt x="34" y="67"/>
                    <a:pt x="0" y="134"/>
                    <a:pt x="0" y="201"/>
                  </a:cubicBezTo>
                  <a:cubicBezTo>
                    <a:pt x="3169" y="367"/>
                    <a:pt x="7372" y="568"/>
                    <a:pt x="12009" y="768"/>
                  </a:cubicBezTo>
                  <a:cubicBezTo>
                    <a:pt x="16245" y="968"/>
                    <a:pt x="20115" y="1135"/>
                    <a:pt x="23184" y="1268"/>
                  </a:cubicBezTo>
                  <a:lnTo>
                    <a:pt x="23184" y="1068"/>
                  </a:lnTo>
                  <a:cubicBezTo>
                    <a:pt x="20115" y="934"/>
                    <a:pt x="16245" y="734"/>
                    <a:pt x="12009" y="534"/>
                  </a:cubicBezTo>
                  <a:cubicBezTo>
                    <a:pt x="7406" y="334"/>
                    <a:pt x="3203" y="134"/>
                    <a:pt x="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3021;p76">
              <a:extLst>
                <a:ext uri="{FF2B5EF4-FFF2-40B4-BE49-F238E27FC236}">
                  <a16:creationId xmlns:a16="http://schemas.microsoft.com/office/drawing/2014/main" id="{473B4D65-49B9-A1DB-FB53-E1A178FFD331}"/>
                </a:ext>
              </a:extLst>
            </p:cNvPr>
            <p:cNvSpPr/>
            <p:nvPr/>
          </p:nvSpPr>
          <p:spPr>
            <a:xfrm>
              <a:off x="3438450" y="2929200"/>
              <a:ext cx="447025" cy="25050"/>
            </a:xfrm>
            <a:custGeom>
              <a:avLst/>
              <a:gdLst/>
              <a:ahLst/>
              <a:cxnLst/>
              <a:rect l="l" t="t" r="r" b="b"/>
              <a:pathLst>
                <a:path w="17881" h="1002" extrusionOk="0">
                  <a:moveTo>
                    <a:pt x="1" y="1"/>
                  </a:moveTo>
                  <a:lnTo>
                    <a:pt x="1635" y="301"/>
                  </a:lnTo>
                  <a:lnTo>
                    <a:pt x="1902" y="301"/>
                  </a:lnTo>
                  <a:lnTo>
                    <a:pt x="6439" y="501"/>
                  </a:lnTo>
                  <a:cubicBezTo>
                    <a:pt x="10775" y="735"/>
                    <a:pt x="14745" y="901"/>
                    <a:pt x="17847" y="1001"/>
                  </a:cubicBezTo>
                  <a:lnTo>
                    <a:pt x="17880" y="1001"/>
                  </a:lnTo>
                  <a:lnTo>
                    <a:pt x="17880" y="835"/>
                  </a:lnTo>
                  <a:cubicBezTo>
                    <a:pt x="14778" y="668"/>
                    <a:pt x="10775" y="468"/>
                    <a:pt x="6472" y="268"/>
                  </a:cubicBezTo>
                  <a:cubicBezTo>
                    <a:pt x="4171" y="168"/>
                    <a:pt x="2002" y="101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3022;p76">
              <a:extLst>
                <a:ext uri="{FF2B5EF4-FFF2-40B4-BE49-F238E27FC236}">
                  <a16:creationId xmlns:a16="http://schemas.microsoft.com/office/drawing/2014/main" id="{C0D909DB-0E4E-406C-97D0-34C7000852A3}"/>
                </a:ext>
              </a:extLst>
            </p:cNvPr>
            <p:cNvSpPr/>
            <p:nvPr/>
          </p:nvSpPr>
          <p:spPr>
            <a:xfrm>
              <a:off x="3855425" y="2267075"/>
              <a:ext cx="29200" cy="271050"/>
            </a:xfrm>
            <a:custGeom>
              <a:avLst/>
              <a:gdLst/>
              <a:ahLst/>
              <a:cxnLst/>
              <a:rect l="l" t="t" r="r" b="b"/>
              <a:pathLst>
                <a:path w="1168" h="10842" extrusionOk="0">
                  <a:moveTo>
                    <a:pt x="34" y="0"/>
                  </a:moveTo>
                  <a:lnTo>
                    <a:pt x="34" y="0"/>
                  </a:lnTo>
                  <a:cubicBezTo>
                    <a:pt x="0" y="0"/>
                    <a:pt x="167" y="2435"/>
                    <a:pt x="467" y="5437"/>
                  </a:cubicBezTo>
                  <a:cubicBezTo>
                    <a:pt x="734" y="8439"/>
                    <a:pt x="1035" y="10841"/>
                    <a:pt x="1101" y="10841"/>
                  </a:cubicBezTo>
                  <a:cubicBezTo>
                    <a:pt x="1168" y="10841"/>
                    <a:pt x="968" y="8439"/>
                    <a:pt x="701" y="5437"/>
                  </a:cubicBezTo>
                  <a:cubicBezTo>
                    <a:pt x="401" y="2435"/>
                    <a:pt x="101" y="0"/>
                    <a:pt x="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3023;p76">
              <a:extLst>
                <a:ext uri="{FF2B5EF4-FFF2-40B4-BE49-F238E27FC236}">
                  <a16:creationId xmlns:a16="http://schemas.microsoft.com/office/drawing/2014/main" id="{1063BA91-494E-45B8-2133-D8951AFD51B4}"/>
                </a:ext>
              </a:extLst>
            </p:cNvPr>
            <p:cNvSpPr/>
            <p:nvPr/>
          </p:nvSpPr>
          <p:spPr>
            <a:xfrm>
              <a:off x="3849575" y="2237825"/>
              <a:ext cx="28400" cy="36825"/>
            </a:xfrm>
            <a:custGeom>
              <a:avLst/>
              <a:gdLst/>
              <a:ahLst/>
              <a:cxnLst/>
              <a:rect l="l" t="t" r="r" b="b"/>
              <a:pathLst>
                <a:path w="1136" h="1473" extrusionOk="0">
                  <a:moveTo>
                    <a:pt x="1057" y="0"/>
                  </a:moveTo>
                  <a:cubicBezTo>
                    <a:pt x="978" y="0"/>
                    <a:pt x="753" y="290"/>
                    <a:pt x="468" y="670"/>
                  </a:cubicBezTo>
                  <a:cubicBezTo>
                    <a:pt x="168" y="1070"/>
                    <a:pt x="1" y="1437"/>
                    <a:pt x="34" y="1470"/>
                  </a:cubicBezTo>
                  <a:cubicBezTo>
                    <a:pt x="38" y="1472"/>
                    <a:pt x="42" y="1473"/>
                    <a:pt x="46" y="1473"/>
                  </a:cubicBezTo>
                  <a:cubicBezTo>
                    <a:pt x="128" y="1473"/>
                    <a:pt x="381" y="1183"/>
                    <a:pt x="635" y="803"/>
                  </a:cubicBezTo>
                  <a:cubicBezTo>
                    <a:pt x="935" y="403"/>
                    <a:pt x="1135" y="36"/>
                    <a:pt x="1068" y="3"/>
                  </a:cubicBezTo>
                  <a:cubicBezTo>
                    <a:pt x="1065" y="1"/>
                    <a:pt x="1061" y="0"/>
                    <a:pt x="105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3024;p76">
              <a:extLst>
                <a:ext uri="{FF2B5EF4-FFF2-40B4-BE49-F238E27FC236}">
                  <a16:creationId xmlns:a16="http://schemas.microsoft.com/office/drawing/2014/main" id="{810FF196-95C1-1256-FFCA-82B7D0D3C6C5}"/>
                </a:ext>
              </a:extLst>
            </p:cNvPr>
            <p:cNvSpPr/>
            <p:nvPr/>
          </p:nvSpPr>
          <p:spPr>
            <a:xfrm>
              <a:off x="3451800" y="2563050"/>
              <a:ext cx="330275" cy="173600"/>
            </a:xfrm>
            <a:custGeom>
              <a:avLst/>
              <a:gdLst/>
              <a:ahLst/>
              <a:cxnLst/>
              <a:rect l="l" t="t" r="r" b="b"/>
              <a:pathLst>
                <a:path w="13211" h="6944" extrusionOk="0">
                  <a:moveTo>
                    <a:pt x="13171" y="1"/>
                  </a:moveTo>
                  <a:cubicBezTo>
                    <a:pt x="13016" y="1"/>
                    <a:pt x="10097" y="1479"/>
                    <a:pt x="6539" y="3372"/>
                  </a:cubicBezTo>
                  <a:cubicBezTo>
                    <a:pt x="2903" y="5273"/>
                    <a:pt x="1" y="6874"/>
                    <a:pt x="34" y="6941"/>
                  </a:cubicBezTo>
                  <a:cubicBezTo>
                    <a:pt x="35" y="6943"/>
                    <a:pt x="37" y="6943"/>
                    <a:pt x="40" y="6943"/>
                  </a:cubicBezTo>
                  <a:cubicBezTo>
                    <a:pt x="192" y="6943"/>
                    <a:pt x="3112" y="5434"/>
                    <a:pt x="6672" y="3572"/>
                  </a:cubicBezTo>
                  <a:cubicBezTo>
                    <a:pt x="10308" y="1671"/>
                    <a:pt x="13210" y="36"/>
                    <a:pt x="13177" y="3"/>
                  </a:cubicBezTo>
                  <a:cubicBezTo>
                    <a:pt x="13176" y="1"/>
                    <a:pt x="13174" y="1"/>
                    <a:pt x="1317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3025;p76">
              <a:extLst>
                <a:ext uri="{FF2B5EF4-FFF2-40B4-BE49-F238E27FC236}">
                  <a16:creationId xmlns:a16="http://schemas.microsoft.com/office/drawing/2014/main" id="{3D40AF5F-0FB1-0A77-EDE7-B18349630ED7}"/>
                </a:ext>
              </a:extLst>
            </p:cNvPr>
            <p:cNvSpPr/>
            <p:nvPr/>
          </p:nvSpPr>
          <p:spPr>
            <a:xfrm>
              <a:off x="3562725" y="2634825"/>
              <a:ext cx="236025" cy="45900"/>
            </a:xfrm>
            <a:custGeom>
              <a:avLst/>
              <a:gdLst/>
              <a:ahLst/>
              <a:cxnLst/>
              <a:rect l="l" t="t" r="r" b="b"/>
              <a:pathLst>
                <a:path w="9441" h="1836" extrusionOk="0">
                  <a:moveTo>
                    <a:pt x="9440" y="1"/>
                  </a:moveTo>
                  <a:cubicBezTo>
                    <a:pt x="8973" y="1"/>
                    <a:pt x="8506" y="34"/>
                    <a:pt x="8073" y="101"/>
                  </a:cubicBezTo>
                  <a:cubicBezTo>
                    <a:pt x="7172" y="234"/>
                    <a:pt x="6004" y="401"/>
                    <a:pt x="4670" y="668"/>
                  </a:cubicBezTo>
                  <a:cubicBezTo>
                    <a:pt x="3369" y="935"/>
                    <a:pt x="2168" y="1201"/>
                    <a:pt x="1334" y="1435"/>
                  </a:cubicBezTo>
                  <a:cubicBezTo>
                    <a:pt x="867" y="1535"/>
                    <a:pt x="434" y="1668"/>
                    <a:pt x="0" y="1835"/>
                  </a:cubicBezTo>
                  <a:cubicBezTo>
                    <a:pt x="467" y="1802"/>
                    <a:pt x="934" y="1702"/>
                    <a:pt x="1401" y="1602"/>
                  </a:cubicBezTo>
                  <a:lnTo>
                    <a:pt x="4737" y="901"/>
                  </a:lnTo>
                  <a:lnTo>
                    <a:pt x="8073" y="301"/>
                  </a:lnTo>
                  <a:cubicBezTo>
                    <a:pt x="8540" y="234"/>
                    <a:pt x="8973" y="134"/>
                    <a:pt x="944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3026;p76">
              <a:extLst>
                <a:ext uri="{FF2B5EF4-FFF2-40B4-BE49-F238E27FC236}">
                  <a16:creationId xmlns:a16="http://schemas.microsoft.com/office/drawing/2014/main" id="{9CC06011-2E18-8C1D-86D0-D19A1368FCC5}"/>
                </a:ext>
              </a:extLst>
            </p:cNvPr>
            <p:cNvSpPr/>
            <p:nvPr/>
          </p:nvSpPr>
          <p:spPr>
            <a:xfrm>
              <a:off x="3375075" y="2315425"/>
              <a:ext cx="25050" cy="181000"/>
            </a:xfrm>
            <a:custGeom>
              <a:avLst/>
              <a:gdLst/>
              <a:ahLst/>
              <a:cxnLst/>
              <a:rect l="l" t="t" r="r" b="b"/>
              <a:pathLst>
                <a:path w="1002" h="7240" extrusionOk="0">
                  <a:moveTo>
                    <a:pt x="968" y="1"/>
                  </a:moveTo>
                  <a:cubicBezTo>
                    <a:pt x="868" y="368"/>
                    <a:pt x="801" y="701"/>
                    <a:pt x="801" y="1068"/>
                  </a:cubicBezTo>
                  <a:cubicBezTo>
                    <a:pt x="735" y="1735"/>
                    <a:pt x="635" y="2636"/>
                    <a:pt x="501" y="3637"/>
                  </a:cubicBezTo>
                  <a:cubicBezTo>
                    <a:pt x="368" y="4637"/>
                    <a:pt x="234" y="5538"/>
                    <a:pt x="134" y="6172"/>
                  </a:cubicBezTo>
                  <a:cubicBezTo>
                    <a:pt x="34" y="6539"/>
                    <a:pt x="1" y="6906"/>
                    <a:pt x="1" y="7239"/>
                  </a:cubicBezTo>
                  <a:cubicBezTo>
                    <a:pt x="134" y="6939"/>
                    <a:pt x="234" y="6572"/>
                    <a:pt x="301" y="6239"/>
                  </a:cubicBezTo>
                  <a:cubicBezTo>
                    <a:pt x="434" y="5571"/>
                    <a:pt x="601" y="4671"/>
                    <a:pt x="735" y="3670"/>
                  </a:cubicBezTo>
                  <a:cubicBezTo>
                    <a:pt x="868" y="2669"/>
                    <a:pt x="935" y="1735"/>
                    <a:pt x="968" y="1068"/>
                  </a:cubicBezTo>
                  <a:cubicBezTo>
                    <a:pt x="1001" y="735"/>
                    <a:pt x="1001" y="368"/>
                    <a:pt x="96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3027;p76">
              <a:extLst>
                <a:ext uri="{FF2B5EF4-FFF2-40B4-BE49-F238E27FC236}">
                  <a16:creationId xmlns:a16="http://schemas.microsoft.com/office/drawing/2014/main" id="{37BC43A4-4536-3C5B-ACCA-6DA4FD670491}"/>
                </a:ext>
              </a:extLst>
            </p:cNvPr>
            <p:cNvSpPr/>
            <p:nvPr/>
          </p:nvSpPr>
          <p:spPr>
            <a:xfrm>
              <a:off x="3548550" y="2008550"/>
              <a:ext cx="181800" cy="62350"/>
            </a:xfrm>
            <a:custGeom>
              <a:avLst/>
              <a:gdLst/>
              <a:ahLst/>
              <a:cxnLst/>
              <a:rect l="l" t="t" r="r" b="b"/>
              <a:pathLst>
                <a:path w="7272" h="2494" extrusionOk="0">
                  <a:moveTo>
                    <a:pt x="0" y="0"/>
                  </a:moveTo>
                  <a:cubicBezTo>
                    <a:pt x="0" y="0"/>
                    <a:pt x="67" y="100"/>
                    <a:pt x="200" y="267"/>
                  </a:cubicBezTo>
                  <a:cubicBezTo>
                    <a:pt x="400" y="501"/>
                    <a:pt x="634" y="734"/>
                    <a:pt x="867" y="934"/>
                  </a:cubicBezTo>
                  <a:cubicBezTo>
                    <a:pt x="1668" y="1602"/>
                    <a:pt x="2569" y="2102"/>
                    <a:pt x="3569" y="2369"/>
                  </a:cubicBezTo>
                  <a:cubicBezTo>
                    <a:pt x="3853" y="2452"/>
                    <a:pt x="4136" y="2494"/>
                    <a:pt x="4420" y="2494"/>
                  </a:cubicBezTo>
                  <a:cubicBezTo>
                    <a:pt x="4703" y="2494"/>
                    <a:pt x="4987" y="2452"/>
                    <a:pt x="5270" y="2369"/>
                  </a:cubicBezTo>
                  <a:cubicBezTo>
                    <a:pt x="5737" y="2235"/>
                    <a:pt x="6138" y="1968"/>
                    <a:pt x="6471" y="1635"/>
                  </a:cubicBezTo>
                  <a:cubicBezTo>
                    <a:pt x="6671" y="1435"/>
                    <a:pt x="6905" y="1201"/>
                    <a:pt x="7072" y="968"/>
                  </a:cubicBezTo>
                  <a:cubicBezTo>
                    <a:pt x="7172" y="868"/>
                    <a:pt x="7205" y="768"/>
                    <a:pt x="7272" y="668"/>
                  </a:cubicBezTo>
                  <a:cubicBezTo>
                    <a:pt x="7271" y="666"/>
                    <a:pt x="7269" y="666"/>
                    <a:pt x="7267" y="666"/>
                  </a:cubicBezTo>
                  <a:cubicBezTo>
                    <a:pt x="7215" y="666"/>
                    <a:pt x="6916" y="1055"/>
                    <a:pt x="6371" y="1568"/>
                  </a:cubicBezTo>
                  <a:cubicBezTo>
                    <a:pt x="6038" y="1835"/>
                    <a:pt x="5637" y="2069"/>
                    <a:pt x="5204" y="2202"/>
                  </a:cubicBezTo>
                  <a:cubicBezTo>
                    <a:pt x="4984" y="2260"/>
                    <a:pt x="4752" y="2287"/>
                    <a:pt x="4516" y="2287"/>
                  </a:cubicBezTo>
                  <a:cubicBezTo>
                    <a:pt x="4213" y="2287"/>
                    <a:pt x="3902" y="2244"/>
                    <a:pt x="3603" y="2169"/>
                  </a:cubicBezTo>
                  <a:cubicBezTo>
                    <a:pt x="2669" y="1902"/>
                    <a:pt x="1768" y="1435"/>
                    <a:pt x="967" y="801"/>
                  </a:cubicBezTo>
                  <a:cubicBezTo>
                    <a:pt x="367" y="334"/>
                    <a:pt x="33" y="0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1" name="Google Shape;1321;p53">
            <a:extLst>
              <a:ext uri="{FF2B5EF4-FFF2-40B4-BE49-F238E27FC236}">
                <a16:creationId xmlns:a16="http://schemas.microsoft.com/office/drawing/2014/main" id="{DADA95A2-C4BC-D833-6ED2-3AC3BDD1946E}"/>
              </a:ext>
            </a:extLst>
          </p:cNvPr>
          <p:cNvSpPr/>
          <p:nvPr/>
        </p:nvSpPr>
        <p:spPr>
          <a:xfrm>
            <a:off x="109351" y="130241"/>
            <a:ext cx="555989" cy="574615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2" name="Google Shape;1322;p53">
            <a:extLst>
              <a:ext uri="{FF2B5EF4-FFF2-40B4-BE49-F238E27FC236}">
                <a16:creationId xmlns:a16="http://schemas.microsoft.com/office/drawing/2014/main" id="{9733FE03-6A98-E178-5792-30A1EEF5D77F}"/>
              </a:ext>
            </a:extLst>
          </p:cNvPr>
          <p:cNvSpPr/>
          <p:nvPr/>
        </p:nvSpPr>
        <p:spPr>
          <a:xfrm>
            <a:off x="633933" y="610776"/>
            <a:ext cx="126508" cy="125188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49"/>
          <p:cNvSpPr txBox="1">
            <a:spLocks noGrp="1"/>
          </p:cNvSpPr>
          <p:nvPr>
            <p:ph type="title"/>
          </p:nvPr>
        </p:nvSpPr>
        <p:spPr>
          <a:xfrm>
            <a:off x="310816" y="775836"/>
            <a:ext cx="4932658" cy="86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>
                <a:latin typeface="Cambria" panose="02040503050406030204" pitchFamily="18" charset="0"/>
                <a:ea typeface="Cambria" panose="02040503050406030204" pitchFamily="18" charset="0"/>
              </a:rPr>
              <a:t>Announcement</a:t>
            </a:r>
            <a:endParaRPr sz="4800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64" name="Google Shape;1064;p49"/>
          <p:cNvSpPr txBox="1">
            <a:spLocks noGrp="1"/>
          </p:cNvSpPr>
          <p:nvPr>
            <p:ph type="subTitle" idx="1"/>
          </p:nvPr>
        </p:nvSpPr>
        <p:spPr>
          <a:xfrm>
            <a:off x="145686" y="1972167"/>
            <a:ext cx="6128668" cy="17783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800" b="1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 Times Attendance link</a:t>
            </a:r>
            <a:r>
              <a:rPr lang="en-US" sz="18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will be shared in between the session at the end of the session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Minimum </a:t>
            </a:r>
            <a:r>
              <a:rPr lang="en-US" sz="1800" b="1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25</a:t>
            </a:r>
            <a:r>
              <a:rPr lang="en-US" sz="18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Days Attendance required to receive your </a:t>
            </a:r>
            <a:r>
              <a:rPr lang="en-US" sz="1800" b="1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FREE E-CERTIFICATE </a:t>
            </a:r>
            <a:r>
              <a:rPr lang="en-US" sz="14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(with same mobile number &amp; email id)</a:t>
            </a:r>
          </a:p>
          <a:p>
            <a:pPr marL="0" indent="0">
              <a:lnSpc>
                <a:spcPct val="150000"/>
              </a:lnSpc>
              <a:buNone/>
            </a:pPr>
            <a:endParaRPr lang="en-US" sz="1800" dirty="0">
              <a:solidFill>
                <a:schemeClr val="tx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grpSp>
        <p:nvGrpSpPr>
          <p:cNvPr id="1065" name="Google Shape;1065;p49"/>
          <p:cNvGrpSpPr/>
          <p:nvPr/>
        </p:nvGrpSpPr>
        <p:grpSpPr>
          <a:xfrm>
            <a:off x="5957488" y="1174900"/>
            <a:ext cx="3074545" cy="2793700"/>
            <a:chOff x="4495621" y="738354"/>
            <a:chExt cx="4343747" cy="3995583"/>
          </a:xfrm>
        </p:grpSpPr>
        <p:sp>
          <p:nvSpPr>
            <p:cNvPr id="1066" name="Google Shape;1066;p49"/>
            <p:cNvSpPr/>
            <p:nvPr/>
          </p:nvSpPr>
          <p:spPr>
            <a:xfrm>
              <a:off x="7641175" y="2499425"/>
              <a:ext cx="251700" cy="2517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67" name="Google Shape;1067;p49"/>
            <p:cNvGrpSpPr/>
            <p:nvPr/>
          </p:nvGrpSpPr>
          <p:grpSpPr>
            <a:xfrm>
              <a:off x="4495621" y="738354"/>
              <a:ext cx="4343747" cy="3995583"/>
              <a:chOff x="1477050" y="841050"/>
              <a:chExt cx="4671700" cy="4297250"/>
            </a:xfrm>
          </p:grpSpPr>
          <p:sp>
            <p:nvSpPr>
              <p:cNvPr id="1068" name="Google Shape;1068;p49"/>
              <p:cNvSpPr/>
              <p:nvPr/>
            </p:nvSpPr>
            <p:spPr>
              <a:xfrm>
                <a:off x="2254275" y="841050"/>
                <a:ext cx="713875" cy="714700"/>
              </a:xfrm>
              <a:custGeom>
                <a:avLst/>
                <a:gdLst/>
                <a:ahLst/>
                <a:cxnLst/>
                <a:rect l="l" t="t" r="r" b="b"/>
                <a:pathLst>
                  <a:path w="28555" h="28588" extrusionOk="0">
                    <a:moveTo>
                      <a:pt x="14278" y="0"/>
                    </a:moveTo>
                    <a:cubicBezTo>
                      <a:pt x="6372" y="0"/>
                      <a:pt x="1" y="6405"/>
                      <a:pt x="1" y="14277"/>
                    </a:cubicBezTo>
                    <a:cubicBezTo>
                      <a:pt x="1" y="22183"/>
                      <a:pt x="6372" y="28587"/>
                      <a:pt x="14278" y="28587"/>
                    </a:cubicBezTo>
                    <a:cubicBezTo>
                      <a:pt x="22150" y="28587"/>
                      <a:pt x="28554" y="22183"/>
                      <a:pt x="28554" y="14277"/>
                    </a:cubicBezTo>
                    <a:cubicBezTo>
                      <a:pt x="28554" y="6405"/>
                      <a:pt x="22150" y="0"/>
                      <a:pt x="14278" y="0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49"/>
              <p:cNvSpPr/>
              <p:nvPr/>
            </p:nvSpPr>
            <p:spPr>
              <a:xfrm>
                <a:off x="2449425" y="1118750"/>
                <a:ext cx="73400" cy="238525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9541" extrusionOk="0">
                    <a:moveTo>
                      <a:pt x="0" y="0"/>
                    </a:moveTo>
                    <a:lnTo>
                      <a:pt x="0" y="9540"/>
                    </a:lnTo>
                    <a:lnTo>
                      <a:pt x="2936" y="9540"/>
                    </a:lnTo>
                    <a:lnTo>
                      <a:pt x="293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49"/>
              <p:cNvSpPr/>
              <p:nvPr/>
            </p:nvSpPr>
            <p:spPr>
              <a:xfrm>
                <a:off x="2441925" y="999075"/>
                <a:ext cx="103425" cy="88825"/>
              </a:xfrm>
              <a:custGeom>
                <a:avLst/>
                <a:gdLst/>
                <a:ahLst/>
                <a:cxnLst/>
                <a:rect l="l" t="t" r="r" b="b"/>
                <a:pathLst>
                  <a:path w="4137" h="3553" extrusionOk="0">
                    <a:moveTo>
                      <a:pt x="1784" y="1"/>
                    </a:moveTo>
                    <a:cubicBezTo>
                      <a:pt x="870" y="1"/>
                      <a:pt x="0" y="702"/>
                      <a:pt x="0" y="1785"/>
                    </a:cubicBezTo>
                    <a:cubicBezTo>
                      <a:pt x="0" y="2752"/>
                      <a:pt x="767" y="3520"/>
                      <a:pt x="1768" y="3553"/>
                    </a:cubicBezTo>
                    <a:cubicBezTo>
                      <a:pt x="3336" y="3553"/>
                      <a:pt x="4136" y="1652"/>
                      <a:pt x="3036" y="517"/>
                    </a:cubicBezTo>
                    <a:cubicBezTo>
                      <a:pt x="2669" y="161"/>
                      <a:pt x="2221" y="1"/>
                      <a:pt x="178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49"/>
              <p:cNvSpPr/>
              <p:nvPr/>
            </p:nvSpPr>
            <p:spPr>
              <a:xfrm>
                <a:off x="2570350" y="1111250"/>
                <a:ext cx="229350" cy="246025"/>
              </a:xfrm>
              <a:custGeom>
                <a:avLst/>
                <a:gdLst/>
                <a:ahLst/>
                <a:cxnLst/>
                <a:rect l="l" t="t" r="r" b="b"/>
                <a:pathLst>
                  <a:path w="9174" h="9841" extrusionOk="0">
                    <a:moveTo>
                      <a:pt x="5704" y="0"/>
                    </a:moveTo>
                    <a:cubicBezTo>
                      <a:pt x="4537" y="0"/>
                      <a:pt x="3436" y="600"/>
                      <a:pt x="2835" y="1601"/>
                    </a:cubicBezTo>
                    <a:lnTo>
                      <a:pt x="2835" y="300"/>
                    </a:lnTo>
                    <a:lnTo>
                      <a:pt x="0" y="300"/>
                    </a:lnTo>
                    <a:lnTo>
                      <a:pt x="0" y="9840"/>
                    </a:lnTo>
                    <a:lnTo>
                      <a:pt x="2835" y="9840"/>
                    </a:lnTo>
                    <a:lnTo>
                      <a:pt x="2835" y="4837"/>
                    </a:lnTo>
                    <a:cubicBezTo>
                      <a:pt x="2835" y="3503"/>
                      <a:pt x="3436" y="2702"/>
                      <a:pt x="4637" y="2702"/>
                    </a:cubicBezTo>
                    <a:cubicBezTo>
                      <a:pt x="5704" y="2702"/>
                      <a:pt x="6238" y="3469"/>
                      <a:pt x="6238" y="4837"/>
                    </a:cubicBezTo>
                    <a:lnTo>
                      <a:pt x="6238" y="9840"/>
                    </a:lnTo>
                    <a:lnTo>
                      <a:pt x="9173" y="9840"/>
                    </a:lnTo>
                    <a:lnTo>
                      <a:pt x="9173" y="3803"/>
                    </a:lnTo>
                    <a:cubicBezTo>
                      <a:pt x="9173" y="1234"/>
                      <a:pt x="7739" y="0"/>
                      <a:pt x="570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1072;p49"/>
              <p:cNvSpPr/>
              <p:nvPr/>
            </p:nvSpPr>
            <p:spPr>
              <a:xfrm>
                <a:off x="1681375" y="3123500"/>
                <a:ext cx="384475" cy="404500"/>
              </a:xfrm>
              <a:custGeom>
                <a:avLst/>
                <a:gdLst/>
                <a:ahLst/>
                <a:cxnLst/>
                <a:rect l="l" t="t" r="r" b="b"/>
                <a:pathLst>
                  <a:path w="15379" h="16180" extrusionOk="0">
                    <a:moveTo>
                      <a:pt x="7663" y="1"/>
                    </a:moveTo>
                    <a:cubicBezTo>
                      <a:pt x="7644" y="1"/>
                      <a:pt x="7625" y="1"/>
                      <a:pt x="7606" y="1"/>
                    </a:cubicBezTo>
                    <a:cubicBezTo>
                      <a:pt x="5371" y="1"/>
                      <a:pt x="3570" y="1969"/>
                      <a:pt x="3603" y="4371"/>
                    </a:cubicBezTo>
                    <a:cubicBezTo>
                      <a:pt x="3570" y="6105"/>
                      <a:pt x="4637" y="7673"/>
                      <a:pt x="6238" y="8374"/>
                    </a:cubicBezTo>
                    <a:cubicBezTo>
                      <a:pt x="0" y="9374"/>
                      <a:pt x="367" y="16179"/>
                      <a:pt x="367" y="16179"/>
                    </a:cubicBezTo>
                    <a:lnTo>
                      <a:pt x="15111" y="16046"/>
                    </a:lnTo>
                    <a:cubicBezTo>
                      <a:pt x="15111" y="16046"/>
                      <a:pt x="15378" y="9174"/>
                      <a:pt x="9174" y="8340"/>
                    </a:cubicBezTo>
                    <a:cubicBezTo>
                      <a:pt x="10741" y="7606"/>
                      <a:pt x="11742" y="6005"/>
                      <a:pt x="11709" y="4304"/>
                    </a:cubicBezTo>
                    <a:cubicBezTo>
                      <a:pt x="11709" y="1923"/>
                      <a:pt x="9872" y="1"/>
                      <a:pt x="7663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49"/>
              <p:cNvSpPr/>
              <p:nvPr/>
            </p:nvSpPr>
            <p:spPr>
              <a:xfrm>
                <a:off x="5220575" y="4402425"/>
                <a:ext cx="231850" cy="199675"/>
              </a:xfrm>
              <a:custGeom>
                <a:avLst/>
                <a:gdLst/>
                <a:ahLst/>
                <a:cxnLst/>
                <a:rect l="l" t="t" r="r" b="b"/>
                <a:pathLst>
                  <a:path w="9274" h="7987" extrusionOk="0">
                    <a:moveTo>
                      <a:pt x="6913" y="0"/>
                    </a:moveTo>
                    <a:cubicBezTo>
                      <a:pt x="5859" y="0"/>
                      <a:pt x="4807" y="668"/>
                      <a:pt x="4637" y="1982"/>
                    </a:cubicBezTo>
                    <a:cubicBezTo>
                      <a:pt x="4450" y="673"/>
                      <a:pt x="3405" y="5"/>
                      <a:pt x="2359" y="5"/>
                    </a:cubicBezTo>
                    <a:cubicBezTo>
                      <a:pt x="1352" y="5"/>
                      <a:pt x="346" y="623"/>
                      <a:pt x="100" y="1882"/>
                    </a:cubicBezTo>
                    <a:cubicBezTo>
                      <a:pt x="0" y="2682"/>
                      <a:pt x="200" y="3483"/>
                      <a:pt x="667" y="4117"/>
                    </a:cubicBezTo>
                    <a:cubicBezTo>
                      <a:pt x="1134" y="4751"/>
                      <a:pt x="1668" y="5318"/>
                      <a:pt x="2268" y="5818"/>
                    </a:cubicBezTo>
                    <a:cubicBezTo>
                      <a:pt x="3102" y="6585"/>
                      <a:pt x="3870" y="7252"/>
                      <a:pt x="4703" y="7986"/>
                    </a:cubicBezTo>
                    <a:cubicBezTo>
                      <a:pt x="5537" y="7252"/>
                      <a:pt x="6205" y="6552"/>
                      <a:pt x="7038" y="5818"/>
                    </a:cubicBezTo>
                    <a:cubicBezTo>
                      <a:pt x="7639" y="5318"/>
                      <a:pt x="8173" y="4717"/>
                      <a:pt x="8640" y="4083"/>
                    </a:cubicBezTo>
                    <a:cubicBezTo>
                      <a:pt x="9107" y="3450"/>
                      <a:pt x="9273" y="2649"/>
                      <a:pt x="9173" y="1849"/>
                    </a:cubicBezTo>
                    <a:cubicBezTo>
                      <a:pt x="8929" y="610"/>
                      <a:pt x="7920" y="0"/>
                      <a:pt x="6913" y="0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49"/>
              <p:cNvSpPr/>
              <p:nvPr/>
            </p:nvSpPr>
            <p:spPr>
              <a:xfrm>
                <a:off x="5690075" y="2026875"/>
                <a:ext cx="381125" cy="472875"/>
              </a:xfrm>
              <a:custGeom>
                <a:avLst/>
                <a:gdLst/>
                <a:ahLst/>
                <a:cxnLst/>
                <a:rect l="l" t="t" r="r" b="b"/>
                <a:pathLst>
                  <a:path w="15245" h="18915" extrusionOk="0">
                    <a:moveTo>
                      <a:pt x="3807" y="0"/>
                    </a:moveTo>
                    <a:cubicBezTo>
                      <a:pt x="3600" y="0"/>
                      <a:pt x="3469" y="35"/>
                      <a:pt x="3469" y="35"/>
                    </a:cubicBezTo>
                    <a:lnTo>
                      <a:pt x="4103" y="3170"/>
                    </a:lnTo>
                    <a:lnTo>
                      <a:pt x="1601" y="8674"/>
                    </a:lnTo>
                    <a:lnTo>
                      <a:pt x="0" y="8974"/>
                    </a:lnTo>
                    <a:lnTo>
                      <a:pt x="1968" y="18915"/>
                    </a:lnTo>
                    <a:lnTo>
                      <a:pt x="4704" y="18381"/>
                    </a:lnTo>
                    <a:cubicBezTo>
                      <a:pt x="4704" y="18381"/>
                      <a:pt x="11542" y="18114"/>
                      <a:pt x="12809" y="17847"/>
                    </a:cubicBezTo>
                    <a:cubicBezTo>
                      <a:pt x="13010" y="17814"/>
                      <a:pt x="13210" y="17747"/>
                      <a:pt x="13376" y="17681"/>
                    </a:cubicBezTo>
                    <a:cubicBezTo>
                      <a:pt x="14611" y="17013"/>
                      <a:pt x="15244" y="15579"/>
                      <a:pt x="14911" y="14178"/>
                    </a:cubicBezTo>
                    <a:cubicBezTo>
                      <a:pt x="14310" y="11409"/>
                      <a:pt x="13143" y="6272"/>
                      <a:pt x="12743" y="6006"/>
                    </a:cubicBezTo>
                    <a:cubicBezTo>
                      <a:pt x="12667" y="5950"/>
                      <a:pt x="12485" y="5927"/>
                      <a:pt x="12230" y="5927"/>
                    </a:cubicBezTo>
                    <a:cubicBezTo>
                      <a:pt x="10792" y="5927"/>
                      <a:pt x="7039" y="6673"/>
                      <a:pt x="7039" y="6673"/>
                    </a:cubicBezTo>
                    <a:cubicBezTo>
                      <a:pt x="7039" y="6673"/>
                      <a:pt x="7027" y="6803"/>
                      <a:pt x="6990" y="6803"/>
                    </a:cubicBezTo>
                    <a:cubicBezTo>
                      <a:pt x="6919" y="6803"/>
                      <a:pt x="6755" y="6329"/>
                      <a:pt x="6405" y="3570"/>
                    </a:cubicBezTo>
                    <a:cubicBezTo>
                      <a:pt x="5995" y="373"/>
                      <a:pt x="4488" y="0"/>
                      <a:pt x="3807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49"/>
              <p:cNvSpPr/>
              <p:nvPr/>
            </p:nvSpPr>
            <p:spPr>
              <a:xfrm>
                <a:off x="5572475" y="2239550"/>
                <a:ext cx="145975" cy="278550"/>
              </a:xfrm>
              <a:custGeom>
                <a:avLst/>
                <a:gdLst/>
                <a:ahLst/>
                <a:cxnLst/>
                <a:rect l="l" t="t" r="r" b="b"/>
                <a:pathLst>
                  <a:path w="5839" h="11142" extrusionOk="0">
                    <a:moveTo>
                      <a:pt x="3737" y="0"/>
                    </a:moveTo>
                    <a:lnTo>
                      <a:pt x="1" y="501"/>
                    </a:lnTo>
                    <a:lnTo>
                      <a:pt x="3136" y="11142"/>
                    </a:lnTo>
                    <a:lnTo>
                      <a:pt x="5838" y="10608"/>
                    </a:lnTo>
                    <a:lnTo>
                      <a:pt x="3737" y="0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49"/>
              <p:cNvSpPr/>
              <p:nvPr/>
            </p:nvSpPr>
            <p:spPr>
              <a:xfrm>
                <a:off x="1477050" y="5127450"/>
                <a:ext cx="4617500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184700" h="234" extrusionOk="0">
                    <a:moveTo>
                      <a:pt x="92367" y="0"/>
                    </a:moveTo>
                    <a:cubicBezTo>
                      <a:pt x="41330" y="0"/>
                      <a:pt x="1" y="67"/>
                      <a:pt x="1" y="134"/>
                    </a:cubicBezTo>
                    <a:cubicBezTo>
                      <a:pt x="1" y="167"/>
                      <a:pt x="41364" y="234"/>
                      <a:pt x="92367" y="234"/>
                    </a:cubicBezTo>
                    <a:cubicBezTo>
                      <a:pt x="143337" y="234"/>
                      <a:pt x="184699" y="167"/>
                      <a:pt x="184699" y="134"/>
                    </a:cubicBezTo>
                    <a:cubicBezTo>
                      <a:pt x="184699" y="67"/>
                      <a:pt x="143370" y="0"/>
                      <a:pt x="92367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1077;p49"/>
              <p:cNvSpPr/>
              <p:nvPr/>
            </p:nvSpPr>
            <p:spPr>
              <a:xfrm>
                <a:off x="4622650" y="1342675"/>
                <a:ext cx="966525" cy="847250"/>
              </a:xfrm>
              <a:custGeom>
                <a:avLst/>
                <a:gdLst/>
                <a:ahLst/>
                <a:cxnLst/>
                <a:rect l="l" t="t" r="r" b="b"/>
                <a:pathLst>
                  <a:path w="38661" h="33890" extrusionOk="0">
                    <a:moveTo>
                      <a:pt x="19342" y="1"/>
                    </a:moveTo>
                    <a:cubicBezTo>
                      <a:pt x="16854" y="1"/>
                      <a:pt x="14328" y="553"/>
                      <a:pt x="11942" y="1718"/>
                    </a:cubicBezTo>
                    <a:cubicBezTo>
                      <a:pt x="3503" y="5820"/>
                      <a:pt x="0" y="15928"/>
                      <a:pt x="4103" y="24367"/>
                    </a:cubicBezTo>
                    <a:cubicBezTo>
                      <a:pt x="7040" y="30385"/>
                      <a:pt x="13072" y="33890"/>
                      <a:pt x="19347" y="33890"/>
                    </a:cubicBezTo>
                    <a:cubicBezTo>
                      <a:pt x="21837" y="33890"/>
                      <a:pt x="24365" y="33338"/>
                      <a:pt x="26752" y="32173"/>
                    </a:cubicBezTo>
                    <a:cubicBezTo>
                      <a:pt x="35158" y="28103"/>
                      <a:pt x="38661" y="17962"/>
                      <a:pt x="34591" y="9556"/>
                    </a:cubicBezTo>
                    <a:cubicBezTo>
                      <a:pt x="31653" y="3513"/>
                      <a:pt x="25619" y="1"/>
                      <a:pt x="19342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49"/>
              <p:cNvSpPr/>
              <p:nvPr/>
            </p:nvSpPr>
            <p:spPr>
              <a:xfrm>
                <a:off x="4864475" y="1513825"/>
                <a:ext cx="429500" cy="526225"/>
              </a:xfrm>
              <a:custGeom>
                <a:avLst/>
                <a:gdLst/>
                <a:ahLst/>
                <a:cxnLst/>
                <a:rect l="l" t="t" r="r" b="b"/>
                <a:pathLst>
                  <a:path w="17180" h="21049" extrusionOk="0">
                    <a:moveTo>
                      <a:pt x="9211" y="1"/>
                    </a:moveTo>
                    <a:cubicBezTo>
                      <a:pt x="8084" y="1"/>
                      <a:pt x="6893" y="263"/>
                      <a:pt x="5705" y="842"/>
                    </a:cubicBezTo>
                    <a:cubicBezTo>
                      <a:pt x="768" y="3244"/>
                      <a:pt x="1" y="8014"/>
                      <a:pt x="1435" y="10950"/>
                    </a:cubicBezTo>
                    <a:cubicBezTo>
                      <a:pt x="2260" y="12664"/>
                      <a:pt x="3599" y="13895"/>
                      <a:pt x="5222" y="13895"/>
                    </a:cubicBezTo>
                    <a:cubicBezTo>
                      <a:pt x="5304" y="13895"/>
                      <a:pt x="5387" y="13892"/>
                      <a:pt x="5471" y="13885"/>
                    </a:cubicBezTo>
                    <a:cubicBezTo>
                      <a:pt x="5738" y="13885"/>
                      <a:pt x="5938" y="13618"/>
                      <a:pt x="5871" y="13385"/>
                    </a:cubicBezTo>
                    <a:cubicBezTo>
                      <a:pt x="5838" y="13185"/>
                      <a:pt x="5738" y="12651"/>
                      <a:pt x="5671" y="12451"/>
                    </a:cubicBezTo>
                    <a:cubicBezTo>
                      <a:pt x="5638" y="12151"/>
                      <a:pt x="5538" y="12084"/>
                      <a:pt x="5271" y="11950"/>
                    </a:cubicBezTo>
                    <a:cubicBezTo>
                      <a:pt x="4504" y="11583"/>
                      <a:pt x="3937" y="10983"/>
                      <a:pt x="3603" y="10216"/>
                    </a:cubicBezTo>
                    <a:cubicBezTo>
                      <a:pt x="2336" y="7614"/>
                      <a:pt x="3136" y="4312"/>
                      <a:pt x="6305" y="2777"/>
                    </a:cubicBezTo>
                    <a:cubicBezTo>
                      <a:pt x="7184" y="2343"/>
                      <a:pt x="8023" y="2141"/>
                      <a:pt x="8794" y="2141"/>
                    </a:cubicBezTo>
                    <a:cubicBezTo>
                      <a:pt x="10450" y="2141"/>
                      <a:pt x="11792" y="3074"/>
                      <a:pt x="12543" y="4645"/>
                    </a:cubicBezTo>
                    <a:cubicBezTo>
                      <a:pt x="14011" y="7647"/>
                      <a:pt x="13911" y="10816"/>
                      <a:pt x="11942" y="11784"/>
                    </a:cubicBezTo>
                    <a:cubicBezTo>
                      <a:pt x="11665" y="11931"/>
                      <a:pt x="11371" y="12000"/>
                      <a:pt x="11084" y="12000"/>
                    </a:cubicBezTo>
                    <a:cubicBezTo>
                      <a:pt x="10270" y="12000"/>
                      <a:pt x="9513" y="11446"/>
                      <a:pt x="9341" y="10583"/>
                    </a:cubicBezTo>
                    <a:cubicBezTo>
                      <a:pt x="9007" y="9082"/>
                      <a:pt x="8907" y="7380"/>
                      <a:pt x="8440" y="6446"/>
                    </a:cubicBezTo>
                    <a:cubicBezTo>
                      <a:pt x="8141" y="5823"/>
                      <a:pt x="7618" y="5386"/>
                      <a:pt x="6983" y="5386"/>
                    </a:cubicBezTo>
                    <a:cubicBezTo>
                      <a:pt x="6769" y="5386"/>
                      <a:pt x="6541" y="5436"/>
                      <a:pt x="6305" y="5546"/>
                    </a:cubicBezTo>
                    <a:cubicBezTo>
                      <a:pt x="5171" y="6113"/>
                      <a:pt x="4837" y="7681"/>
                      <a:pt x="5605" y="9215"/>
                    </a:cubicBezTo>
                    <a:cubicBezTo>
                      <a:pt x="5871" y="9782"/>
                      <a:pt x="6238" y="10283"/>
                      <a:pt x="6739" y="10716"/>
                    </a:cubicBezTo>
                    <a:cubicBezTo>
                      <a:pt x="6739" y="10716"/>
                      <a:pt x="7940" y="16087"/>
                      <a:pt x="8140" y="17021"/>
                    </a:cubicBezTo>
                    <a:cubicBezTo>
                      <a:pt x="8540" y="18889"/>
                      <a:pt x="9908" y="20757"/>
                      <a:pt x="10041" y="20990"/>
                    </a:cubicBezTo>
                    <a:cubicBezTo>
                      <a:pt x="10067" y="21030"/>
                      <a:pt x="10109" y="21048"/>
                      <a:pt x="10152" y="21048"/>
                    </a:cubicBezTo>
                    <a:cubicBezTo>
                      <a:pt x="10219" y="21048"/>
                      <a:pt x="10288" y="21004"/>
                      <a:pt x="10308" y="20924"/>
                    </a:cubicBezTo>
                    <a:cubicBezTo>
                      <a:pt x="10341" y="20723"/>
                      <a:pt x="10875" y="18455"/>
                      <a:pt x="10541" y="16620"/>
                    </a:cubicBezTo>
                    <a:cubicBezTo>
                      <a:pt x="10441" y="16087"/>
                      <a:pt x="9874" y="13385"/>
                      <a:pt x="9874" y="13385"/>
                    </a:cubicBezTo>
                    <a:lnTo>
                      <a:pt x="9874" y="13385"/>
                    </a:lnTo>
                    <a:cubicBezTo>
                      <a:pt x="10246" y="13668"/>
                      <a:pt x="10797" y="13820"/>
                      <a:pt x="11402" y="13820"/>
                    </a:cubicBezTo>
                    <a:cubicBezTo>
                      <a:pt x="11936" y="13820"/>
                      <a:pt x="12512" y="13702"/>
                      <a:pt x="13043" y="13451"/>
                    </a:cubicBezTo>
                    <a:cubicBezTo>
                      <a:pt x="16379" y="11817"/>
                      <a:pt x="17180" y="7681"/>
                      <a:pt x="15178" y="3611"/>
                    </a:cubicBezTo>
                    <a:cubicBezTo>
                      <a:pt x="14126" y="1438"/>
                      <a:pt x="11847" y="1"/>
                      <a:pt x="921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1079;p49"/>
              <p:cNvSpPr/>
              <p:nvPr/>
            </p:nvSpPr>
            <p:spPr>
              <a:xfrm>
                <a:off x="5488250" y="2776925"/>
                <a:ext cx="660500" cy="584450"/>
              </a:xfrm>
              <a:custGeom>
                <a:avLst/>
                <a:gdLst/>
                <a:ahLst/>
                <a:cxnLst/>
                <a:rect l="l" t="t" r="r" b="b"/>
                <a:pathLst>
                  <a:path w="26420" h="23378" extrusionOk="0">
                    <a:moveTo>
                      <a:pt x="13184" y="0"/>
                    </a:moveTo>
                    <a:cubicBezTo>
                      <a:pt x="8489" y="0"/>
                      <a:pt x="4077" y="2871"/>
                      <a:pt x="2302" y="7526"/>
                    </a:cubicBezTo>
                    <a:cubicBezTo>
                      <a:pt x="1" y="13530"/>
                      <a:pt x="3003" y="20302"/>
                      <a:pt x="9041" y="22604"/>
                    </a:cubicBezTo>
                    <a:cubicBezTo>
                      <a:pt x="10418" y="23129"/>
                      <a:pt x="11831" y="23378"/>
                      <a:pt x="13221" y="23378"/>
                    </a:cubicBezTo>
                    <a:cubicBezTo>
                      <a:pt x="17921" y="23378"/>
                      <a:pt x="22341" y="20526"/>
                      <a:pt x="24118" y="15865"/>
                    </a:cubicBezTo>
                    <a:cubicBezTo>
                      <a:pt x="26420" y="9828"/>
                      <a:pt x="23418" y="3056"/>
                      <a:pt x="17380" y="788"/>
                    </a:cubicBezTo>
                    <a:cubicBezTo>
                      <a:pt x="15998" y="253"/>
                      <a:pt x="14579" y="0"/>
                      <a:pt x="13184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49"/>
              <p:cNvSpPr/>
              <p:nvPr/>
            </p:nvSpPr>
            <p:spPr>
              <a:xfrm>
                <a:off x="5611675" y="2890850"/>
                <a:ext cx="386125" cy="366950"/>
              </a:xfrm>
              <a:custGeom>
                <a:avLst/>
                <a:gdLst/>
                <a:ahLst/>
                <a:cxnLst/>
                <a:rect l="l" t="t" r="r" b="b"/>
                <a:pathLst>
                  <a:path w="15445" h="14678" extrusionOk="0">
                    <a:moveTo>
                      <a:pt x="14378" y="9107"/>
                    </a:moveTo>
                    <a:cubicBezTo>
                      <a:pt x="15445" y="5938"/>
                      <a:pt x="13844" y="2469"/>
                      <a:pt x="10708" y="1235"/>
                    </a:cubicBezTo>
                    <a:cubicBezTo>
                      <a:pt x="7573" y="0"/>
                      <a:pt x="4037" y="1468"/>
                      <a:pt x="2669" y="4537"/>
                    </a:cubicBezTo>
                    <a:cubicBezTo>
                      <a:pt x="2636" y="4604"/>
                      <a:pt x="2602" y="4704"/>
                      <a:pt x="2569" y="4770"/>
                    </a:cubicBezTo>
                    <a:cubicBezTo>
                      <a:pt x="2169" y="5838"/>
                      <a:pt x="2069" y="7005"/>
                      <a:pt x="2269" y="8106"/>
                    </a:cubicBezTo>
                    <a:lnTo>
                      <a:pt x="1" y="10841"/>
                    </a:lnTo>
                    <a:lnTo>
                      <a:pt x="3670" y="11042"/>
                    </a:lnTo>
                    <a:cubicBezTo>
                      <a:pt x="6739" y="14677"/>
                      <a:pt x="12576" y="13710"/>
                      <a:pt x="14311" y="9274"/>
                    </a:cubicBezTo>
                    <a:cubicBezTo>
                      <a:pt x="14344" y="9207"/>
                      <a:pt x="14378" y="9174"/>
                      <a:pt x="14378" y="9107"/>
                    </a:cubicBezTo>
                    <a:close/>
                    <a:moveTo>
                      <a:pt x="6572" y="11909"/>
                    </a:moveTo>
                    <a:cubicBezTo>
                      <a:pt x="5605" y="11542"/>
                      <a:pt x="4771" y="10908"/>
                      <a:pt x="4170" y="10074"/>
                    </a:cubicBezTo>
                    <a:lnTo>
                      <a:pt x="2035" y="9941"/>
                    </a:lnTo>
                    <a:lnTo>
                      <a:pt x="3336" y="8373"/>
                    </a:lnTo>
                    <a:cubicBezTo>
                      <a:pt x="3069" y="7306"/>
                      <a:pt x="3103" y="6171"/>
                      <a:pt x="3503" y="5137"/>
                    </a:cubicBezTo>
                    <a:cubicBezTo>
                      <a:pt x="3570" y="4971"/>
                      <a:pt x="3637" y="4804"/>
                      <a:pt x="3703" y="4670"/>
                    </a:cubicBezTo>
                    <a:cubicBezTo>
                      <a:pt x="4937" y="2235"/>
                      <a:pt x="7840" y="1134"/>
                      <a:pt x="10375" y="2135"/>
                    </a:cubicBezTo>
                    <a:cubicBezTo>
                      <a:pt x="12910" y="3136"/>
                      <a:pt x="14278" y="5905"/>
                      <a:pt x="13510" y="8506"/>
                    </a:cubicBezTo>
                    <a:cubicBezTo>
                      <a:pt x="13477" y="8640"/>
                      <a:pt x="13444" y="8773"/>
                      <a:pt x="13377" y="8907"/>
                    </a:cubicBezTo>
                    <a:cubicBezTo>
                      <a:pt x="12343" y="11609"/>
                      <a:pt x="9274" y="12976"/>
                      <a:pt x="6572" y="1190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49"/>
              <p:cNvSpPr/>
              <p:nvPr/>
            </p:nvSpPr>
            <p:spPr>
              <a:xfrm>
                <a:off x="5760125" y="2980075"/>
                <a:ext cx="125100" cy="175150"/>
              </a:xfrm>
              <a:custGeom>
                <a:avLst/>
                <a:gdLst/>
                <a:ahLst/>
                <a:cxnLst/>
                <a:rect l="l" t="t" r="r" b="b"/>
                <a:pathLst>
                  <a:path w="5004" h="7006" extrusionOk="0">
                    <a:moveTo>
                      <a:pt x="4770" y="5671"/>
                    </a:moveTo>
                    <a:cubicBezTo>
                      <a:pt x="4637" y="5538"/>
                      <a:pt x="4070" y="4904"/>
                      <a:pt x="3936" y="4837"/>
                    </a:cubicBezTo>
                    <a:cubicBezTo>
                      <a:pt x="3836" y="4737"/>
                      <a:pt x="3736" y="4671"/>
                      <a:pt x="3603" y="4771"/>
                    </a:cubicBezTo>
                    <a:cubicBezTo>
                      <a:pt x="3436" y="4871"/>
                      <a:pt x="3036" y="5104"/>
                      <a:pt x="2936" y="5171"/>
                    </a:cubicBezTo>
                    <a:cubicBezTo>
                      <a:pt x="2802" y="5204"/>
                      <a:pt x="2702" y="5204"/>
                      <a:pt x="2602" y="5071"/>
                    </a:cubicBezTo>
                    <a:cubicBezTo>
                      <a:pt x="2235" y="4737"/>
                      <a:pt x="1935" y="4337"/>
                      <a:pt x="1701" y="3903"/>
                    </a:cubicBezTo>
                    <a:cubicBezTo>
                      <a:pt x="1501" y="3503"/>
                      <a:pt x="1368" y="3069"/>
                      <a:pt x="1301" y="2636"/>
                    </a:cubicBezTo>
                    <a:cubicBezTo>
                      <a:pt x="1268" y="2436"/>
                      <a:pt x="1368" y="2402"/>
                      <a:pt x="1468" y="2369"/>
                    </a:cubicBezTo>
                    <a:cubicBezTo>
                      <a:pt x="1568" y="2302"/>
                      <a:pt x="1668" y="2235"/>
                      <a:pt x="1768" y="2202"/>
                    </a:cubicBezTo>
                    <a:lnTo>
                      <a:pt x="1868" y="2135"/>
                    </a:lnTo>
                    <a:cubicBezTo>
                      <a:pt x="1902" y="2102"/>
                      <a:pt x="1968" y="2035"/>
                      <a:pt x="2002" y="2002"/>
                    </a:cubicBezTo>
                    <a:cubicBezTo>
                      <a:pt x="2102" y="1935"/>
                      <a:pt x="2135" y="1835"/>
                      <a:pt x="2102" y="1735"/>
                    </a:cubicBezTo>
                    <a:cubicBezTo>
                      <a:pt x="2102" y="1668"/>
                      <a:pt x="2068" y="834"/>
                      <a:pt x="2068" y="534"/>
                    </a:cubicBezTo>
                    <a:cubicBezTo>
                      <a:pt x="2035" y="201"/>
                      <a:pt x="1902" y="201"/>
                      <a:pt x="1835" y="167"/>
                    </a:cubicBezTo>
                    <a:cubicBezTo>
                      <a:pt x="1735" y="134"/>
                      <a:pt x="1668" y="67"/>
                      <a:pt x="1568" y="34"/>
                    </a:cubicBezTo>
                    <a:cubicBezTo>
                      <a:pt x="1401" y="1"/>
                      <a:pt x="1234" y="1"/>
                      <a:pt x="1101" y="67"/>
                    </a:cubicBezTo>
                    <a:cubicBezTo>
                      <a:pt x="667" y="267"/>
                      <a:pt x="300" y="634"/>
                      <a:pt x="134" y="1068"/>
                    </a:cubicBezTo>
                    <a:cubicBezTo>
                      <a:pt x="67" y="1235"/>
                      <a:pt x="34" y="1402"/>
                      <a:pt x="34" y="1602"/>
                    </a:cubicBezTo>
                    <a:cubicBezTo>
                      <a:pt x="0" y="2002"/>
                      <a:pt x="67" y="2402"/>
                      <a:pt x="167" y="2769"/>
                    </a:cubicBezTo>
                    <a:cubicBezTo>
                      <a:pt x="200" y="2903"/>
                      <a:pt x="567" y="4737"/>
                      <a:pt x="1801" y="5871"/>
                    </a:cubicBezTo>
                    <a:cubicBezTo>
                      <a:pt x="3036" y="7006"/>
                      <a:pt x="3136" y="6805"/>
                      <a:pt x="3403" y="6905"/>
                    </a:cubicBezTo>
                    <a:cubicBezTo>
                      <a:pt x="3836" y="6972"/>
                      <a:pt x="4303" y="6872"/>
                      <a:pt x="4637" y="6572"/>
                    </a:cubicBezTo>
                    <a:cubicBezTo>
                      <a:pt x="4837" y="6405"/>
                      <a:pt x="4937" y="6172"/>
                      <a:pt x="5004" y="5938"/>
                    </a:cubicBezTo>
                    <a:cubicBezTo>
                      <a:pt x="4937" y="5871"/>
                      <a:pt x="4870" y="5771"/>
                      <a:pt x="4770" y="567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49"/>
              <p:cNvSpPr/>
              <p:nvPr/>
            </p:nvSpPr>
            <p:spPr>
              <a:xfrm>
                <a:off x="1693050" y="1546550"/>
                <a:ext cx="446175" cy="445350"/>
              </a:xfrm>
              <a:custGeom>
                <a:avLst/>
                <a:gdLst/>
                <a:ahLst/>
                <a:cxnLst/>
                <a:rect l="l" t="t" r="r" b="b"/>
                <a:pathLst>
                  <a:path w="17847" h="17814" extrusionOk="0">
                    <a:moveTo>
                      <a:pt x="8907" y="0"/>
                    </a:moveTo>
                    <a:cubicBezTo>
                      <a:pt x="4003" y="0"/>
                      <a:pt x="0" y="3970"/>
                      <a:pt x="0" y="8907"/>
                    </a:cubicBezTo>
                    <a:cubicBezTo>
                      <a:pt x="0" y="13810"/>
                      <a:pt x="4003" y="17813"/>
                      <a:pt x="8907" y="17813"/>
                    </a:cubicBezTo>
                    <a:cubicBezTo>
                      <a:pt x="13844" y="17813"/>
                      <a:pt x="17846" y="13810"/>
                      <a:pt x="17846" y="8907"/>
                    </a:cubicBezTo>
                    <a:cubicBezTo>
                      <a:pt x="17846" y="3970"/>
                      <a:pt x="13844" y="0"/>
                      <a:pt x="890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49"/>
              <p:cNvSpPr/>
              <p:nvPr/>
            </p:nvSpPr>
            <p:spPr>
              <a:xfrm>
                <a:off x="1797300" y="1672200"/>
                <a:ext cx="237675" cy="193125"/>
              </a:xfrm>
              <a:custGeom>
                <a:avLst/>
                <a:gdLst/>
                <a:ahLst/>
                <a:cxnLst/>
                <a:rect l="l" t="t" r="r" b="b"/>
                <a:pathLst>
                  <a:path w="9507" h="7725" extrusionOk="0">
                    <a:moveTo>
                      <a:pt x="6577" y="0"/>
                    </a:moveTo>
                    <a:cubicBezTo>
                      <a:pt x="5423" y="0"/>
                      <a:pt x="4310" y="1068"/>
                      <a:pt x="4637" y="2446"/>
                    </a:cubicBezTo>
                    <a:cubicBezTo>
                      <a:pt x="3069" y="2346"/>
                      <a:pt x="1635" y="1613"/>
                      <a:pt x="634" y="378"/>
                    </a:cubicBezTo>
                    <a:lnTo>
                      <a:pt x="634" y="378"/>
                    </a:lnTo>
                    <a:cubicBezTo>
                      <a:pt x="133" y="1279"/>
                      <a:pt x="400" y="2413"/>
                      <a:pt x="1234" y="2980"/>
                    </a:cubicBezTo>
                    <a:cubicBezTo>
                      <a:pt x="934" y="2980"/>
                      <a:pt x="634" y="2913"/>
                      <a:pt x="367" y="2747"/>
                    </a:cubicBezTo>
                    <a:lnTo>
                      <a:pt x="367" y="2747"/>
                    </a:lnTo>
                    <a:cubicBezTo>
                      <a:pt x="334" y="3681"/>
                      <a:pt x="1001" y="4515"/>
                      <a:pt x="1935" y="4681"/>
                    </a:cubicBezTo>
                    <a:cubicBezTo>
                      <a:pt x="1749" y="4723"/>
                      <a:pt x="1564" y="4751"/>
                      <a:pt x="1378" y="4751"/>
                    </a:cubicBezTo>
                    <a:cubicBezTo>
                      <a:pt x="1263" y="4751"/>
                      <a:pt x="1149" y="4740"/>
                      <a:pt x="1034" y="4715"/>
                    </a:cubicBezTo>
                    <a:lnTo>
                      <a:pt x="1034" y="4715"/>
                    </a:lnTo>
                    <a:cubicBezTo>
                      <a:pt x="1301" y="5515"/>
                      <a:pt x="2035" y="6049"/>
                      <a:pt x="2869" y="6082"/>
                    </a:cubicBezTo>
                    <a:cubicBezTo>
                      <a:pt x="2166" y="6588"/>
                      <a:pt x="1346" y="6881"/>
                      <a:pt x="486" y="6881"/>
                    </a:cubicBezTo>
                    <a:cubicBezTo>
                      <a:pt x="325" y="6881"/>
                      <a:pt x="163" y="6871"/>
                      <a:pt x="0" y="6850"/>
                    </a:cubicBezTo>
                    <a:lnTo>
                      <a:pt x="0" y="6850"/>
                    </a:lnTo>
                    <a:cubicBezTo>
                      <a:pt x="953" y="7452"/>
                      <a:pt x="1978" y="7725"/>
                      <a:pt x="2975" y="7725"/>
                    </a:cubicBezTo>
                    <a:cubicBezTo>
                      <a:pt x="5955" y="7725"/>
                      <a:pt x="8689" y="5287"/>
                      <a:pt x="8539" y="1913"/>
                    </a:cubicBezTo>
                    <a:cubicBezTo>
                      <a:pt x="8906" y="1646"/>
                      <a:pt x="9240" y="1312"/>
                      <a:pt x="9507" y="945"/>
                    </a:cubicBezTo>
                    <a:lnTo>
                      <a:pt x="9507" y="945"/>
                    </a:lnTo>
                    <a:cubicBezTo>
                      <a:pt x="9140" y="1079"/>
                      <a:pt x="8740" y="1179"/>
                      <a:pt x="8373" y="1246"/>
                    </a:cubicBezTo>
                    <a:cubicBezTo>
                      <a:pt x="8773" y="1012"/>
                      <a:pt x="9073" y="612"/>
                      <a:pt x="9240" y="178"/>
                    </a:cubicBezTo>
                    <a:lnTo>
                      <a:pt x="9240" y="178"/>
                    </a:lnTo>
                    <a:cubicBezTo>
                      <a:pt x="8840" y="412"/>
                      <a:pt x="8439" y="578"/>
                      <a:pt x="7972" y="645"/>
                    </a:cubicBezTo>
                    <a:cubicBezTo>
                      <a:pt x="7573" y="196"/>
                      <a:pt x="7071" y="0"/>
                      <a:pt x="657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1084;p49"/>
              <p:cNvSpPr/>
              <p:nvPr/>
            </p:nvSpPr>
            <p:spPr>
              <a:xfrm>
                <a:off x="1804800" y="3730075"/>
                <a:ext cx="845625" cy="767500"/>
              </a:xfrm>
              <a:custGeom>
                <a:avLst/>
                <a:gdLst/>
                <a:ahLst/>
                <a:cxnLst/>
                <a:rect l="l" t="t" r="r" b="b"/>
                <a:pathLst>
                  <a:path w="33825" h="30700" extrusionOk="0">
                    <a:moveTo>
                      <a:pt x="16943" y="0"/>
                    </a:moveTo>
                    <a:cubicBezTo>
                      <a:pt x="15767" y="0"/>
                      <a:pt x="14571" y="137"/>
                      <a:pt x="13376" y="422"/>
                    </a:cubicBezTo>
                    <a:cubicBezTo>
                      <a:pt x="5104" y="2390"/>
                      <a:pt x="0" y="10663"/>
                      <a:pt x="1968" y="18902"/>
                    </a:cubicBezTo>
                    <a:cubicBezTo>
                      <a:pt x="3651" y="25947"/>
                      <a:pt x="9942" y="30699"/>
                      <a:pt x="16881" y="30699"/>
                    </a:cubicBezTo>
                    <a:cubicBezTo>
                      <a:pt x="18058" y="30699"/>
                      <a:pt x="19253" y="30562"/>
                      <a:pt x="20448" y="30277"/>
                    </a:cubicBezTo>
                    <a:cubicBezTo>
                      <a:pt x="28721" y="28342"/>
                      <a:pt x="33824" y="20036"/>
                      <a:pt x="31856" y="11797"/>
                    </a:cubicBezTo>
                    <a:cubicBezTo>
                      <a:pt x="30174" y="4753"/>
                      <a:pt x="23882" y="0"/>
                      <a:pt x="16943" y="0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1085;p49"/>
              <p:cNvSpPr/>
              <p:nvPr/>
            </p:nvSpPr>
            <p:spPr>
              <a:xfrm>
                <a:off x="1999925" y="3887600"/>
                <a:ext cx="455350" cy="453225"/>
              </a:xfrm>
              <a:custGeom>
                <a:avLst/>
                <a:gdLst/>
                <a:ahLst/>
                <a:cxnLst/>
                <a:rect l="l" t="t" r="r" b="b"/>
                <a:pathLst>
                  <a:path w="18214" h="18129" extrusionOk="0">
                    <a:moveTo>
                      <a:pt x="11859" y="1492"/>
                    </a:moveTo>
                    <a:cubicBezTo>
                      <a:pt x="12047" y="1492"/>
                      <a:pt x="12232" y="1503"/>
                      <a:pt x="12410" y="1527"/>
                    </a:cubicBezTo>
                    <a:cubicBezTo>
                      <a:pt x="12810" y="1560"/>
                      <a:pt x="13177" y="1693"/>
                      <a:pt x="13510" y="1927"/>
                    </a:cubicBezTo>
                    <a:cubicBezTo>
                      <a:pt x="13844" y="2127"/>
                      <a:pt x="14111" y="2394"/>
                      <a:pt x="14344" y="2694"/>
                    </a:cubicBezTo>
                    <a:cubicBezTo>
                      <a:pt x="14645" y="3161"/>
                      <a:pt x="14845" y="3628"/>
                      <a:pt x="14978" y="4162"/>
                    </a:cubicBezTo>
                    <a:cubicBezTo>
                      <a:pt x="15245" y="5029"/>
                      <a:pt x="15312" y="5263"/>
                      <a:pt x="15812" y="7464"/>
                    </a:cubicBezTo>
                    <a:cubicBezTo>
                      <a:pt x="16346" y="9632"/>
                      <a:pt x="16379" y="9899"/>
                      <a:pt x="16546" y="10800"/>
                    </a:cubicBezTo>
                    <a:cubicBezTo>
                      <a:pt x="16679" y="11300"/>
                      <a:pt x="16713" y="11834"/>
                      <a:pt x="16646" y="12368"/>
                    </a:cubicBezTo>
                    <a:cubicBezTo>
                      <a:pt x="16579" y="12768"/>
                      <a:pt x="16446" y="13135"/>
                      <a:pt x="16246" y="13468"/>
                    </a:cubicBezTo>
                    <a:cubicBezTo>
                      <a:pt x="16046" y="13802"/>
                      <a:pt x="15779" y="14069"/>
                      <a:pt x="15445" y="14302"/>
                    </a:cubicBezTo>
                    <a:cubicBezTo>
                      <a:pt x="15012" y="14603"/>
                      <a:pt x="14511" y="14803"/>
                      <a:pt x="14011" y="14936"/>
                    </a:cubicBezTo>
                    <a:cubicBezTo>
                      <a:pt x="13177" y="15203"/>
                      <a:pt x="12910" y="15270"/>
                      <a:pt x="10708" y="15770"/>
                    </a:cubicBezTo>
                    <a:cubicBezTo>
                      <a:pt x="8507" y="16304"/>
                      <a:pt x="8273" y="16337"/>
                      <a:pt x="7373" y="16504"/>
                    </a:cubicBezTo>
                    <a:cubicBezTo>
                      <a:pt x="7017" y="16593"/>
                      <a:pt x="6661" y="16637"/>
                      <a:pt x="6305" y="16637"/>
                    </a:cubicBezTo>
                    <a:cubicBezTo>
                      <a:pt x="6127" y="16637"/>
                      <a:pt x="5949" y="16626"/>
                      <a:pt x="5772" y="16604"/>
                    </a:cubicBezTo>
                    <a:cubicBezTo>
                      <a:pt x="5405" y="16537"/>
                      <a:pt x="5038" y="16404"/>
                      <a:pt x="4704" y="16204"/>
                    </a:cubicBezTo>
                    <a:cubicBezTo>
                      <a:pt x="4371" y="16004"/>
                      <a:pt x="4104" y="15703"/>
                      <a:pt x="3904" y="15403"/>
                    </a:cubicBezTo>
                    <a:cubicBezTo>
                      <a:pt x="3603" y="14936"/>
                      <a:pt x="3370" y="14469"/>
                      <a:pt x="3236" y="13935"/>
                    </a:cubicBezTo>
                    <a:cubicBezTo>
                      <a:pt x="3003" y="13068"/>
                      <a:pt x="2936" y="12835"/>
                      <a:pt x="2403" y="10633"/>
                    </a:cubicBezTo>
                    <a:cubicBezTo>
                      <a:pt x="1902" y="8465"/>
                      <a:pt x="1835" y="8198"/>
                      <a:pt x="1669" y="7297"/>
                    </a:cubicBezTo>
                    <a:cubicBezTo>
                      <a:pt x="1535" y="6797"/>
                      <a:pt x="1535" y="6263"/>
                      <a:pt x="1602" y="5730"/>
                    </a:cubicBezTo>
                    <a:cubicBezTo>
                      <a:pt x="1702" y="4929"/>
                      <a:pt x="2136" y="4229"/>
                      <a:pt x="2769" y="3795"/>
                    </a:cubicBezTo>
                    <a:cubicBezTo>
                      <a:pt x="3203" y="3495"/>
                      <a:pt x="3703" y="3295"/>
                      <a:pt x="4237" y="3161"/>
                    </a:cubicBezTo>
                    <a:cubicBezTo>
                      <a:pt x="5071" y="2894"/>
                      <a:pt x="5338" y="2828"/>
                      <a:pt x="7506" y="2327"/>
                    </a:cubicBezTo>
                    <a:lnTo>
                      <a:pt x="7506" y="2361"/>
                    </a:lnTo>
                    <a:cubicBezTo>
                      <a:pt x="9674" y="1827"/>
                      <a:pt x="9941" y="1760"/>
                      <a:pt x="10842" y="1593"/>
                    </a:cubicBezTo>
                    <a:cubicBezTo>
                      <a:pt x="11165" y="1529"/>
                      <a:pt x="11516" y="1492"/>
                      <a:pt x="11859" y="1492"/>
                    </a:cubicBezTo>
                    <a:close/>
                    <a:moveTo>
                      <a:pt x="11848" y="1"/>
                    </a:moveTo>
                    <a:cubicBezTo>
                      <a:pt x="11423" y="1"/>
                      <a:pt x="10999" y="45"/>
                      <a:pt x="10575" y="126"/>
                    </a:cubicBezTo>
                    <a:cubicBezTo>
                      <a:pt x="9674" y="292"/>
                      <a:pt x="9408" y="359"/>
                      <a:pt x="7173" y="893"/>
                    </a:cubicBezTo>
                    <a:lnTo>
                      <a:pt x="7173" y="826"/>
                    </a:lnTo>
                    <a:cubicBezTo>
                      <a:pt x="4938" y="1360"/>
                      <a:pt x="4671" y="1427"/>
                      <a:pt x="3804" y="1693"/>
                    </a:cubicBezTo>
                    <a:cubicBezTo>
                      <a:pt x="3136" y="1860"/>
                      <a:pt x="2503" y="2127"/>
                      <a:pt x="1902" y="2527"/>
                    </a:cubicBezTo>
                    <a:cubicBezTo>
                      <a:pt x="901" y="3228"/>
                      <a:pt x="234" y="4295"/>
                      <a:pt x="101" y="5496"/>
                    </a:cubicBezTo>
                    <a:cubicBezTo>
                      <a:pt x="1" y="6197"/>
                      <a:pt x="34" y="6897"/>
                      <a:pt x="168" y="7564"/>
                    </a:cubicBezTo>
                    <a:cubicBezTo>
                      <a:pt x="334" y="8465"/>
                      <a:pt x="401" y="8732"/>
                      <a:pt x="935" y="10967"/>
                    </a:cubicBezTo>
                    <a:cubicBezTo>
                      <a:pt x="1469" y="13168"/>
                      <a:pt x="1535" y="13468"/>
                      <a:pt x="1769" y="14336"/>
                    </a:cubicBezTo>
                    <a:cubicBezTo>
                      <a:pt x="1936" y="15003"/>
                      <a:pt x="2202" y="15637"/>
                      <a:pt x="2603" y="16204"/>
                    </a:cubicBezTo>
                    <a:cubicBezTo>
                      <a:pt x="2936" y="16737"/>
                      <a:pt x="3370" y="17171"/>
                      <a:pt x="3904" y="17471"/>
                    </a:cubicBezTo>
                    <a:cubicBezTo>
                      <a:pt x="4404" y="17805"/>
                      <a:pt x="4971" y="18005"/>
                      <a:pt x="5571" y="18072"/>
                    </a:cubicBezTo>
                    <a:cubicBezTo>
                      <a:pt x="5834" y="18109"/>
                      <a:pt x="6097" y="18128"/>
                      <a:pt x="6360" y="18128"/>
                    </a:cubicBezTo>
                    <a:cubicBezTo>
                      <a:pt x="6797" y="18128"/>
                      <a:pt x="7235" y="18076"/>
                      <a:pt x="7673" y="17972"/>
                    </a:cubicBezTo>
                    <a:cubicBezTo>
                      <a:pt x="8540" y="17805"/>
                      <a:pt x="8840" y="17738"/>
                      <a:pt x="11042" y="17238"/>
                    </a:cubicBezTo>
                    <a:cubicBezTo>
                      <a:pt x="13277" y="16704"/>
                      <a:pt x="13544" y="16604"/>
                      <a:pt x="14411" y="16404"/>
                    </a:cubicBezTo>
                    <a:cubicBezTo>
                      <a:pt x="15078" y="16204"/>
                      <a:pt x="15712" y="15937"/>
                      <a:pt x="16312" y="15570"/>
                    </a:cubicBezTo>
                    <a:cubicBezTo>
                      <a:pt x="16813" y="15203"/>
                      <a:pt x="17213" y="14769"/>
                      <a:pt x="17547" y="14269"/>
                    </a:cubicBezTo>
                    <a:cubicBezTo>
                      <a:pt x="17847" y="13769"/>
                      <a:pt x="18047" y="13202"/>
                      <a:pt x="18147" y="12601"/>
                    </a:cubicBezTo>
                    <a:cubicBezTo>
                      <a:pt x="18214" y="11901"/>
                      <a:pt x="18180" y="11200"/>
                      <a:pt x="18047" y="10500"/>
                    </a:cubicBezTo>
                    <a:cubicBezTo>
                      <a:pt x="17880" y="9632"/>
                      <a:pt x="17814" y="9366"/>
                      <a:pt x="17280" y="7131"/>
                    </a:cubicBezTo>
                    <a:cubicBezTo>
                      <a:pt x="16746" y="4896"/>
                      <a:pt x="16679" y="4629"/>
                      <a:pt x="16446" y="3762"/>
                    </a:cubicBezTo>
                    <a:cubicBezTo>
                      <a:pt x="16279" y="3094"/>
                      <a:pt x="16012" y="2461"/>
                      <a:pt x="15612" y="1860"/>
                    </a:cubicBezTo>
                    <a:cubicBezTo>
                      <a:pt x="15278" y="1360"/>
                      <a:pt x="14845" y="960"/>
                      <a:pt x="14344" y="659"/>
                    </a:cubicBezTo>
                    <a:cubicBezTo>
                      <a:pt x="13811" y="326"/>
                      <a:pt x="13244" y="126"/>
                      <a:pt x="12677" y="59"/>
                    </a:cubicBezTo>
                    <a:cubicBezTo>
                      <a:pt x="12400" y="19"/>
                      <a:pt x="12124" y="1"/>
                      <a:pt x="1184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49"/>
              <p:cNvSpPr/>
              <p:nvPr/>
            </p:nvSpPr>
            <p:spPr>
              <a:xfrm>
                <a:off x="2089175" y="4006050"/>
                <a:ext cx="260350" cy="216125"/>
              </a:xfrm>
              <a:custGeom>
                <a:avLst/>
                <a:gdLst/>
                <a:ahLst/>
                <a:cxnLst/>
                <a:rect l="l" t="t" r="r" b="b"/>
                <a:pathLst>
                  <a:path w="10414" h="8645" extrusionOk="0">
                    <a:moveTo>
                      <a:pt x="5537" y="1505"/>
                    </a:moveTo>
                    <a:cubicBezTo>
                      <a:pt x="6748" y="1505"/>
                      <a:pt x="7948" y="2265"/>
                      <a:pt x="8273" y="3660"/>
                    </a:cubicBezTo>
                    <a:cubicBezTo>
                      <a:pt x="8640" y="5161"/>
                      <a:pt x="7706" y="6696"/>
                      <a:pt x="6204" y="7063"/>
                    </a:cubicBezTo>
                    <a:cubicBezTo>
                      <a:pt x="5979" y="7115"/>
                      <a:pt x="5758" y="7140"/>
                      <a:pt x="5544" y="7140"/>
                    </a:cubicBezTo>
                    <a:cubicBezTo>
                      <a:pt x="3445" y="7140"/>
                      <a:pt x="1989" y="4763"/>
                      <a:pt x="3169" y="2826"/>
                    </a:cubicBezTo>
                    <a:cubicBezTo>
                      <a:pt x="3725" y="1928"/>
                      <a:pt x="4634" y="1505"/>
                      <a:pt x="5537" y="1505"/>
                    </a:cubicBezTo>
                    <a:close/>
                    <a:moveTo>
                      <a:pt x="5553" y="0"/>
                    </a:moveTo>
                    <a:cubicBezTo>
                      <a:pt x="5217" y="0"/>
                      <a:pt x="4876" y="41"/>
                      <a:pt x="4537" y="124"/>
                    </a:cubicBezTo>
                    <a:cubicBezTo>
                      <a:pt x="801" y="992"/>
                      <a:pt x="0" y="5962"/>
                      <a:pt x="3269" y="7997"/>
                    </a:cubicBezTo>
                    <a:cubicBezTo>
                      <a:pt x="4000" y="8444"/>
                      <a:pt x="4771" y="8645"/>
                      <a:pt x="5518" y="8645"/>
                    </a:cubicBezTo>
                    <a:cubicBezTo>
                      <a:pt x="8111" y="8645"/>
                      <a:pt x="10414" y="6227"/>
                      <a:pt x="9740" y="3327"/>
                    </a:cubicBezTo>
                    <a:cubicBezTo>
                      <a:pt x="9257" y="1336"/>
                      <a:pt x="7489" y="0"/>
                      <a:pt x="555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1087;p49"/>
              <p:cNvSpPr/>
              <p:nvPr/>
            </p:nvSpPr>
            <p:spPr>
              <a:xfrm>
                <a:off x="2278475" y="3953375"/>
                <a:ext cx="60600" cy="50475"/>
              </a:xfrm>
              <a:custGeom>
                <a:avLst/>
                <a:gdLst/>
                <a:ahLst/>
                <a:cxnLst/>
                <a:rect l="l" t="t" r="r" b="b"/>
                <a:pathLst>
                  <a:path w="2424" h="2019" extrusionOk="0">
                    <a:moveTo>
                      <a:pt x="1304" y="0"/>
                    </a:moveTo>
                    <a:cubicBezTo>
                      <a:pt x="1226" y="0"/>
                      <a:pt x="1147" y="10"/>
                      <a:pt x="1068" y="30"/>
                    </a:cubicBezTo>
                    <a:cubicBezTo>
                      <a:pt x="167" y="230"/>
                      <a:pt x="0" y="1397"/>
                      <a:pt x="767" y="1864"/>
                    </a:cubicBezTo>
                    <a:cubicBezTo>
                      <a:pt x="942" y="1970"/>
                      <a:pt x="1124" y="2018"/>
                      <a:pt x="1301" y="2018"/>
                    </a:cubicBezTo>
                    <a:cubicBezTo>
                      <a:pt x="1900" y="2018"/>
                      <a:pt x="2423" y="1467"/>
                      <a:pt x="2268" y="797"/>
                    </a:cubicBezTo>
                    <a:cubicBezTo>
                      <a:pt x="2155" y="314"/>
                      <a:pt x="1751" y="0"/>
                      <a:pt x="130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1088;p49"/>
              <p:cNvSpPr/>
              <p:nvPr/>
            </p:nvSpPr>
            <p:spPr>
              <a:xfrm>
                <a:off x="5042950" y="3791500"/>
                <a:ext cx="358600" cy="357775"/>
              </a:xfrm>
              <a:custGeom>
                <a:avLst/>
                <a:gdLst/>
                <a:ahLst/>
                <a:cxnLst/>
                <a:rect l="l" t="t" r="r" b="b"/>
                <a:pathLst>
                  <a:path w="14344" h="14311" extrusionOk="0">
                    <a:moveTo>
                      <a:pt x="7172" y="0"/>
                    </a:moveTo>
                    <a:cubicBezTo>
                      <a:pt x="3236" y="0"/>
                      <a:pt x="0" y="3202"/>
                      <a:pt x="33" y="7172"/>
                    </a:cubicBezTo>
                    <a:cubicBezTo>
                      <a:pt x="0" y="11108"/>
                      <a:pt x="3236" y="14310"/>
                      <a:pt x="7172" y="14310"/>
                    </a:cubicBezTo>
                    <a:cubicBezTo>
                      <a:pt x="11141" y="14310"/>
                      <a:pt x="14344" y="11108"/>
                      <a:pt x="14344" y="7172"/>
                    </a:cubicBezTo>
                    <a:cubicBezTo>
                      <a:pt x="14344" y="3202"/>
                      <a:pt x="11141" y="0"/>
                      <a:pt x="7172" y="0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1089;p49"/>
              <p:cNvSpPr/>
              <p:nvPr/>
            </p:nvSpPr>
            <p:spPr>
              <a:xfrm>
                <a:off x="5172200" y="3862375"/>
                <a:ext cx="100925" cy="216000"/>
              </a:xfrm>
              <a:custGeom>
                <a:avLst/>
                <a:gdLst/>
                <a:ahLst/>
                <a:cxnLst/>
                <a:rect l="l" t="t" r="r" b="b"/>
                <a:pathLst>
                  <a:path w="4037" h="8640" extrusionOk="0">
                    <a:moveTo>
                      <a:pt x="2802" y="0"/>
                    </a:moveTo>
                    <a:cubicBezTo>
                      <a:pt x="1501" y="0"/>
                      <a:pt x="934" y="601"/>
                      <a:pt x="934" y="1668"/>
                    </a:cubicBezTo>
                    <a:lnTo>
                      <a:pt x="934" y="2836"/>
                    </a:lnTo>
                    <a:lnTo>
                      <a:pt x="0" y="2836"/>
                    </a:lnTo>
                    <a:lnTo>
                      <a:pt x="0" y="4304"/>
                    </a:lnTo>
                    <a:lnTo>
                      <a:pt x="901" y="4304"/>
                    </a:lnTo>
                    <a:lnTo>
                      <a:pt x="901" y="8640"/>
                    </a:lnTo>
                    <a:lnTo>
                      <a:pt x="2669" y="8640"/>
                    </a:lnTo>
                    <a:lnTo>
                      <a:pt x="2669" y="4304"/>
                    </a:lnTo>
                    <a:lnTo>
                      <a:pt x="3870" y="4304"/>
                    </a:lnTo>
                    <a:lnTo>
                      <a:pt x="4003" y="2836"/>
                    </a:lnTo>
                    <a:lnTo>
                      <a:pt x="2669" y="2836"/>
                    </a:lnTo>
                    <a:lnTo>
                      <a:pt x="2669" y="2002"/>
                    </a:lnTo>
                    <a:cubicBezTo>
                      <a:pt x="2669" y="1668"/>
                      <a:pt x="2736" y="1535"/>
                      <a:pt x="3069" y="1535"/>
                    </a:cubicBezTo>
                    <a:lnTo>
                      <a:pt x="4037" y="1535"/>
                    </a:lnTo>
                    <a:lnTo>
                      <a:pt x="403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1090;p49"/>
              <p:cNvSpPr/>
              <p:nvPr/>
            </p:nvSpPr>
            <p:spPr>
              <a:xfrm>
                <a:off x="2862225" y="908600"/>
                <a:ext cx="2064000" cy="4229700"/>
              </a:xfrm>
              <a:custGeom>
                <a:avLst/>
                <a:gdLst/>
                <a:ahLst/>
                <a:cxnLst/>
                <a:rect l="l" t="t" r="r" b="b"/>
                <a:pathLst>
                  <a:path w="82560" h="169188" extrusionOk="0">
                    <a:moveTo>
                      <a:pt x="12542" y="0"/>
                    </a:moveTo>
                    <a:cubicBezTo>
                      <a:pt x="5637" y="0"/>
                      <a:pt x="0" y="5604"/>
                      <a:pt x="33" y="12509"/>
                    </a:cubicBezTo>
                    <a:lnTo>
                      <a:pt x="0" y="156646"/>
                    </a:lnTo>
                    <a:cubicBezTo>
                      <a:pt x="0" y="163551"/>
                      <a:pt x="5604" y="169155"/>
                      <a:pt x="12509" y="169155"/>
                    </a:cubicBezTo>
                    <a:lnTo>
                      <a:pt x="69983" y="169188"/>
                    </a:lnTo>
                    <a:cubicBezTo>
                      <a:pt x="76922" y="169188"/>
                      <a:pt x="82526" y="163584"/>
                      <a:pt x="82526" y="156646"/>
                    </a:cubicBezTo>
                    <a:lnTo>
                      <a:pt x="82559" y="12543"/>
                    </a:lnTo>
                    <a:cubicBezTo>
                      <a:pt x="82559" y="5638"/>
                      <a:pt x="76955" y="34"/>
                      <a:pt x="70050" y="34"/>
                    </a:cubicBezTo>
                    <a:lnTo>
                      <a:pt x="12542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49"/>
              <p:cNvSpPr/>
              <p:nvPr/>
            </p:nvSpPr>
            <p:spPr>
              <a:xfrm>
                <a:off x="2957275" y="1035350"/>
                <a:ext cx="1873025" cy="3955350"/>
              </a:xfrm>
              <a:custGeom>
                <a:avLst/>
                <a:gdLst/>
                <a:ahLst/>
                <a:cxnLst/>
                <a:rect l="l" t="t" r="r" b="b"/>
                <a:pathLst>
                  <a:path w="74921" h="158214" extrusionOk="0">
                    <a:moveTo>
                      <a:pt x="8746" y="0"/>
                    </a:moveTo>
                    <a:cubicBezTo>
                      <a:pt x="3904" y="0"/>
                      <a:pt x="1" y="3924"/>
                      <a:pt x="34" y="8740"/>
                    </a:cubicBezTo>
                    <a:lnTo>
                      <a:pt x="1" y="149441"/>
                    </a:lnTo>
                    <a:cubicBezTo>
                      <a:pt x="1" y="154278"/>
                      <a:pt x="3904" y="158180"/>
                      <a:pt x="8740" y="158180"/>
                    </a:cubicBezTo>
                    <a:lnTo>
                      <a:pt x="66115" y="158214"/>
                    </a:lnTo>
                    <a:cubicBezTo>
                      <a:pt x="70951" y="158214"/>
                      <a:pt x="74888" y="154311"/>
                      <a:pt x="74888" y="149474"/>
                    </a:cubicBezTo>
                    <a:lnTo>
                      <a:pt x="74921" y="8773"/>
                    </a:lnTo>
                    <a:cubicBezTo>
                      <a:pt x="74921" y="3937"/>
                      <a:pt x="71018" y="34"/>
                      <a:pt x="66181" y="34"/>
                    </a:cubicBezTo>
                    <a:lnTo>
                      <a:pt x="55040" y="34"/>
                    </a:lnTo>
                    <a:cubicBezTo>
                      <a:pt x="53506" y="67"/>
                      <a:pt x="52305" y="1301"/>
                      <a:pt x="52338" y="2836"/>
                    </a:cubicBezTo>
                    <a:lnTo>
                      <a:pt x="52338" y="4871"/>
                    </a:lnTo>
                    <a:cubicBezTo>
                      <a:pt x="52372" y="6372"/>
                      <a:pt x="51137" y="7639"/>
                      <a:pt x="49603" y="7673"/>
                    </a:cubicBezTo>
                    <a:lnTo>
                      <a:pt x="27887" y="7673"/>
                    </a:lnTo>
                    <a:cubicBezTo>
                      <a:pt x="26353" y="7639"/>
                      <a:pt x="25152" y="6372"/>
                      <a:pt x="25185" y="4837"/>
                    </a:cubicBezTo>
                    <a:lnTo>
                      <a:pt x="25185" y="2836"/>
                    </a:lnTo>
                    <a:cubicBezTo>
                      <a:pt x="25219" y="1301"/>
                      <a:pt x="24018" y="34"/>
                      <a:pt x="22484" y="0"/>
                    </a:cubicBezTo>
                    <a:lnTo>
                      <a:pt x="8807" y="0"/>
                    </a:lnTo>
                    <a:cubicBezTo>
                      <a:pt x="8787" y="0"/>
                      <a:pt x="8766" y="0"/>
                      <a:pt x="874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49"/>
              <p:cNvSpPr/>
              <p:nvPr/>
            </p:nvSpPr>
            <p:spPr>
              <a:xfrm>
                <a:off x="4470875" y="1320550"/>
                <a:ext cx="161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6472" h="135" extrusionOk="0">
                    <a:moveTo>
                      <a:pt x="3236" y="1"/>
                    </a:moveTo>
                    <a:cubicBezTo>
                      <a:pt x="1434" y="1"/>
                      <a:pt x="0" y="67"/>
                      <a:pt x="0" y="101"/>
                    </a:cubicBezTo>
                    <a:cubicBezTo>
                      <a:pt x="0" y="134"/>
                      <a:pt x="1468" y="134"/>
                      <a:pt x="3236" y="134"/>
                    </a:cubicBezTo>
                    <a:cubicBezTo>
                      <a:pt x="5037" y="134"/>
                      <a:pt x="6471" y="67"/>
                      <a:pt x="6471" y="34"/>
                    </a:cubicBezTo>
                    <a:cubicBezTo>
                      <a:pt x="6471" y="1"/>
                      <a:pt x="5037" y="1"/>
                      <a:pt x="3236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49"/>
              <p:cNvSpPr/>
              <p:nvPr/>
            </p:nvSpPr>
            <p:spPr>
              <a:xfrm>
                <a:off x="4470875" y="1361900"/>
                <a:ext cx="161800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6472" h="148" extrusionOk="0">
                    <a:moveTo>
                      <a:pt x="4697" y="1"/>
                    </a:moveTo>
                    <a:cubicBezTo>
                      <a:pt x="4259" y="1"/>
                      <a:pt x="3763" y="5"/>
                      <a:pt x="3236" y="15"/>
                    </a:cubicBezTo>
                    <a:cubicBezTo>
                      <a:pt x="1468" y="15"/>
                      <a:pt x="0" y="48"/>
                      <a:pt x="0" y="81"/>
                    </a:cubicBezTo>
                    <a:cubicBezTo>
                      <a:pt x="0" y="148"/>
                      <a:pt x="1468" y="148"/>
                      <a:pt x="3236" y="148"/>
                    </a:cubicBezTo>
                    <a:cubicBezTo>
                      <a:pt x="5037" y="115"/>
                      <a:pt x="6471" y="81"/>
                      <a:pt x="6471" y="48"/>
                    </a:cubicBezTo>
                    <a:cubicBezTo>
                      <a:pt x="6471" y="24"/>
                      <a:pt x="5754" y="1"/>
                      <a:pt x="469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49"/>
              <p:cNvSpPr/>
              <p:nvPr/>
            </p:nvSpPr>
            <p:spPr>
              <a:xfrm>
                <a:off x="4471700" y="1403125"/>
                <a:ext cx="161800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6472" h="148" extrusionOk="0">
                    <a:moveTo>
                      <a:pt x="3236" y="0"/>
                    </a:moveTo>
                    <a:cubicBezTo>
                      <a:pt x="1435" y="33"/>
                      <a:pt x="0" y="67"/>
                      <a:pt x="0" y="100"/>
                    </a:cubicBezTo>
                    <a:cubicBezTo>
                      <a:pt x="0" y="124"/>
                      <a:pt x="718" y="147"/>
                      <a:pt x="1775" y="147"/>
                    </a:cubicBezTo>
                    <a:cubicBezTo>
                      <a:pt x="2212" y="147"/>
                      <a:pt x="2708" y="143"/>
                      <a:pt x="3236" y="133"/>
                    </a:cubicBezTo>
                    <a:cubicBezTo>
                      <a:pt x="5004" y="133"/>
                      <a:pt x="6472" y="100"/>
                      <a:pt x="6472" y="33"/>
                    </a:cubicBezTo>
                    <a:cubicBezTo>
                      <a:pt x="6472" y="0"/>
                      <a:pt x="5004" y="0"/>
                      <a:pt x="3236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1095;p49"/>
              <p:cNvSpPr/>
              <p:nvPr/>
            </p:nvSpPr>
            <p:spPr>
              <a:xfrm>
                <a:off x="3108225" y="1276525"/>
                <a:ext cx="165150" cy="171650"/>
              </a:xfrm>
              <a:custGeom>
                <a:avLst/>
                <a:gdLst/>
                <a:ahLst/>
                <a:cxnLst/>
                <a:rect l="l" t="t" r="r" b="b"/>
                <a:pathLst>
                  <a:path w="6606" h="6866" extrusionOk="0">
                    <a:moveTo>
                      <a:pt x="134" y="2862"/>
                    </a:moveTo>
                    <a:lnTo>
                      <a:pt x="134" y="2862"/>
                    </a:lnTo>
                    <a:cubicBezTo>
                      <a:pt x="34" y="2996"/>
                      <a:pt x="0" y="3129"/>
                      <a:pt x="0" y="3296"/>
                    </a:cubicBezTo>
                    <a:lnTo>
                      <a:pt x="0" y="3730"/>
                    </a:lnTo>
                    <a:lnTo>
                      <a:pt x="0" y="4530"/>
                    </a:lnTo>
                    <a:cubicBezTo>
                      <a:pt x="34" y="4997"/>
                      <a:pt x="34" y="5464"/>
                      <a:pt x="34" y="5765"/>
                    </a:cubicBezTo>
                    <a:lnTo>
                      <a:pt x="34" y="5731"/>
                    </a:lnTo>
                    <a:lnTo>
                      <a:pt x="34" y="4497"/>
                    </a:lnTo>
                    <a:lnTo>
                      <a:pt x="34" y="3696"/>
                    </a:lnTo>
                    <a:cubicBezTo>
                      <a:pt x="0" y="3430"/>
                      <a:pt x="34" y="3129"/>
                      <a:pt x="134" y="2862"/>
                    </a:cubicBezTo>
                    <a:close/>
                    <a:moveTo>
                      <a:pt x="3169" y="1"/>
                    </a:moveTo>
                    <a:cubicBezTo>
                      <a:pt x="3013" y="1"/>
                      <a:pt x="2849" y="63"/>
                      <a:pt x="2702" y="161"/>
                    </a:cubicBezTo>
                    <a:cubicBezTo>
                      <a:pt x="2536" y="294"/>
                      <a:pt x="2436" y="427"/>
                      <a:pt x="2302" y="561"/>
                    </a:cubicBezTo>
                    <a:lnTo>
                      <a:pt x="1502" y="1395"/>
                    </a:lnTo>
                    <a:cubicBezTo>
                      <a:pt x="1001" y="1895"/>
                      <a:pt x="534" y="2362"/>
                      <a:pt x="134" y="2862"/>
                    </a:cubicBezTo>
                    <a:cubicBezTo>
                      <a:pt x="501" y="2429"/>
                      <a:pt x="1035" y="1962"/>
                      <a:pt x="1535" y="1461"/>
                    </a:cubicBezTo>
                    <a:lnTo>
                      <a:pt x="2302" y="661"/>
                    </a:lnTo>
                    <a:cubicBezTo>
                      <a:pt x="2469" y="494"/>
                      <a:pt x="2602" y="361"/>
                      <a:pt x="2736" y="227"/>
                    </a:cubicBezTo>
                    <a:cubicBezTo>
                      <a:pt x="2836" y="152"/>
                      <a:pt x="2973" y="115"/>
                      <a:pt x="3106" y="115"/>
                    </a:cubicBezTo>
                    <a:cubicBezTo>
                      <a:pt x="3151" y="115"/>
                      <a:pt x="3194" y="119"/>
                      <a:pt x="3236" y="127"/>
                    </a:cubicBezTo>
                    <a:cubicBezTo>
                      <a:pt x="3403" y="161"/>
                      <a:pt x="3536" y="327"/>
                      <a:pt x="3703" y="494"/>
                    </a:cubicBezTo>
                    <a:lnTo>
                      <a:pt x="4137" y="928"/>
                    </a:lnTo>
                    <a:lnTo>
                      <a:pt x="5071" y="1828"/>
                    </a:lnTo>
                    <a:lnTo>
                      <a:pt x="6038" y="2796"/>
                    </a:lnTo>
                    <a:cubicBezTo>
                      <a:pt x="6205" y="2896"/>
                      <a:pt x="6305" y="3096"/>
                      <a:pt x="6338" y="3296"/>
                    </a:cubicBezTo>
                    <a:lnTo>
                      <a:pt x="6338" y="3997"/>
                    </a:lnTo>
                    <a:cubicBezTo>
                      <a:pt x="6371" y="4907"/>
                      <a:pt x="6372" y="5817"/>
                      <a:pt x="6372" y="6665"/>
                    </a:cubicBezTo>
                    <a:lnTo>
                      <a:pt x="4333" y="6665"/>
                    </a:lnTo>
                    <a:cubicBezTo>
                      <a:pt x="4304" y="6056"/>
                      <a:pt x="4304" y="5477"/>
                      <a:pt x="4304" y="4897"/>
                    </a:cubicBezTo>
                    <a:cubicBezTo>
                      <a:pt x="4304" y="4564"/>
                      <a:pt x="4070" y="4263"/>
                      <a:pt x="3736" y="4230"/>
                    </a:cubicBezTo>
                    <a:lnTo>
                      <a:pt x="2903" y="4230"/>
                    </a:lnTo>
                    <a:cubicBezTo>
                      <a:pt x="2602" y="4263"/>
                      <a:pt x="2369" y="4464"/>
                      <a:pt x="2302" y="4764"/>
                    </a:cubicBezTo>
                    <a:lnTo>
                      <a:pt x="2302" y="5498"/>
                    </a:lnTo>
                    <a:cubicBezTo>
                      <a:pt x="2334" y="5919"/>
                      <a:pt x="2335" y="6340"/>
                      <a:pt x="2335" y="6700"/>
                    </a:cubicBezTo>
                    <a:lnTo>
                      <a:pt x="2335" y="6700"/>
                    </a:lnTo>
                    <a:lnTo>
                      <a:pt x="634" y="6732"/>
                    </a:lnTo>
                    <a:lnTo>
                      <a:pt x="0" y="6732"/>
                    </a:lnTo>
                    <a:cubicBezTo>
                      <a:pt x="67" y="6765"/>
                      <a:pt x="101" y="6799"/>
                      <a:pt x="167" y="6832"/>
                    </a:cubicBezTo>
                    <a:lnTo>
                      <a:pt x="2469" y="6832"/>
                    </a:lnTo>
                    <a:lnTo>
                      <a:pt x="2469" y="6765"/>
                    </a:lnTo>
                    <a:lnTo>
                      <a:pt x="2469" y="5531"/>
                    </a:lnTo>
                    <a:lnTo>
                      <a:pt x="2469" y="4831"/>
                    </a:lnTo>
                    <a:cubicBezTo>
                      <a:pt x="2502" y="4597"/>
                      <a:pt x="2702" y="4430"/>
                      <a:pt x="2936" y="4397"/>
                    </a:cubicBezTo>
                    <a:lnTo>
                      <a:pt x="3736" y="4397"/>
                    </a:lnTo>
                    <a:cubicBezTo>
                      <a:pt x="4003" y="4464"/>
                      <a:pt x="4170" y="4664"/>
                      <a:pt x="4170" y="4931"/>
                    </a:cubicBezTo>
                    <a:lnTo>
                      <a:pt x="4170" y="6799"/>
                    </a:lnTo>
                    <a:lnTo>
                      <a:pt x="4170" y="6865"/>
                    </a:lnTo>
                    <a:lnTo>
                      <a:pt x="6605" y="6865"/>
                    </a:lnTo>
                    <a:lnTo>
                      <a:pt x="6605" y="6799"/>
                    </a:lnTo>
                    <a:cubicBezTo>
                      <a:pt x="6572" y="5898"/>
                      <a:pt x="6572" y="4997"/>
                      <a:pt x="6572" y="4030"/>
                    </a:cubicBezTo>
                    <a:lnTo>
                      <a:pt x="6572" y="3329"/>
                    </a:lnTo>
                    <a:cubicBezTo>
                      <a:pt x="6572" y="3196"/>
                      <a:pt x="6538" y="3096"/>
                      <a:pt x="6472" y="2963"/>
                    </a:cubicBezTo>
                    <a:cubicBezTo>
                      <a:pt x="6405" y="2862"/>
                      <a:pt x="6305" y="2796"/>
                      <a:pt x="6238" y="2696"/>
                    </a:cubicBezTo>
                    <a:lnTo>
                      <a:pt x="5271" y="1762"/>
                    </a:lnTo>
                    <a:lnTo>
                      <a:pt x="4337" y="861"/>
                    </a:lnTo>
                    <a:lnTo>
                      <a:pt x="3870" y="394"/>
                    </a:lnTo>
                    <a:cubicBezTo>
                      <a:pt x="3736" y="227"/>
                      <a:pt x="3570" y="94"/>
                      <a:pt x="3336" y="27"/>
                    </a:cubicBezTo>
                    <a:cubicBezTo>
                      <a:pt x="3283" y="9"/>
                      <a:pt x="3227" y="1"/>
                      <a:pt x="3169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49"/>
              <p:cNvSpPr/>
              <p:nvPr/>
            </p:nvSpPr>
            <p:spPr>
              <a:xfrm>
                <a:off x="3673625" y="4190100"/>
                <a:ext cx="383625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15345" h="235" extrusionOk="0">
                    <a:moveTo>
                      <a:pt x="7673" y="1"/>
                    </a:moveTo>
                    <a:cubicBezTo>
                      <a:pt x="5538" y="1"/>
                      <a:pt x="3637" y="34"/>
                      <a:pt x="2236" y="34"/>
                    </a:cubicBezTo>
                    <a:lnTo>
                      <a:pt x="601" y="68"/>
                    </a:lnTo>
                    <a:cubicBezTo>
                      <a:pt x="401" y="68"/>
                      <a:pt x="201" y="101"/>
                      <a:pt x="1" y="134"/>
                    </a:cubicBezTo>
                    <a:cubicBezTo>
                      <a:pt x="201" y="168"/>
                      <a:pt x="401" y="168"/>
                      <a:pt x="601" y="168"/>
                    </a:cubicBezTo>
                    <a:lnTo>
                      <a:pt x="2236" y="201"/>
                    </a:lnTo>
                    <a:cubicBezTo>
                      <a:pt x="3637" y="234"/>
                      <a:pt x="5538" y="234"/>
                      <a:pt x="7673" y="234"/>
                    </a:cubicBezTo>
                    <a:cubicBezTo>
                      <a:pt x="9774" y="234"/>
                      <a:pt x="11709" y="234"/>
                      <a:pt x="13077" y="201"/>
                    </a:cubicBezTo>
                    <a:lnTo>
                      <a:pt x="14711" y="168"/>
                    </a:lnTo>
                    <a:cubicBezTo>
                      <a:pt x="14911" y="168"/>
                      <a:pt x="15145" y="168"/>
                      <a:pt x="15345" y="134"/>
                    </a:cubicBezTo>
                    <a:cubicBezTo>
                      <a:pt x="15145" y="101"/>
                      <a:pt x="14911" y="68"/>
                      <a:pt x="14711" y="68"/>
                    </a:cubicBezTo>
                    <a:lnTo>
                      <a:pt x="13077" y="34"/>
                    </a:lnTo>
                    <a:cubicBezTo>
                      <a:pt x="11709" y="1"/>
                      <a:pt x="9774" y="1"/>
                      <a:pt x="7673" y="1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49"/>
              <p:cNvSpPr/>
              <p:nvPr/>
            </p:nvSpPr>
            <p:spPr>
              <a:xfrm>
                <a:off x="3673625" y="4284350"/>
                <a:ext cx="98572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39429" h="234" extrusionOk="0">
                    <a:moveTo>
                      <a:pt x="19715" y="0"/>
                    </a:moveTo>
                    <a:cubicBezTo>
                      <a:pt x="8807" y="0"/>
                      <a:pt x="1" y="67"/>
                      <a:pt x="1" y="134"/>
                    </a:cubicBezTo>
                    <a:cubicBezTo>
                      <a:pt x="1" y="200"/>
                      <a:pt x="8807" y="234"/>
                      <a:pt x="19715" y="234"/>
                    </a:cubicBezTo>
                    <a:cubicBezTo>
                      <a:pt x="30589" y="234"/>
                      <a:pt x="39429" y="200"/>
                      <a:pt x="39429" y="134"/>
                    </a:cubicBezTo>
                    <a:cubicBezTo>
                      <a:pt x="39429" y="67"/>
                      <a:pt x="30589" y="0"/>
                      <a:pt x="19715" y="0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49"/>
              <p:cNvSpPr/>
              <p:nvPr/>
            </p:nvSpPr>
            <p:spPr>
              <a:xfrm>
                <a:off x="3673625" y="4373575"/>
                <a:ext cx="6771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7087" h="234" extrusionOk="0">
                    <a:moveTo>
                      <a:pt x="13544" y="0"/>
                    </a:moveTo>
                    <a:cubicBezTo>
                      <a:pt x="6072" y="0"/>
                      <a:pt x="1" y="67"/>
                      <a:pt x="1" y="134"/>
                    </a:cubicBezTo>
                    <a:cubicBezTo>
                      <a:pt x="1" y="167"/>
                      <a:pt x="6072" y="234"/>
                      <a:pt x="13544" y="234"/>
                    </a:cubicBezTo>
                    <a:cubicBezTo>
                      <a:pt x="21016" y="234"/>
                      <a:pt x="27087" y="167"/>
                      <a:pt x="27087" y="134"/>
                    </a:cubicBezTo>
                    <a:cubicBezTo>
                      <a:pt x="27087" y="34"/>
                      <a:pt x="21049" y="0"/>
                      <a:pt x="13544" y="0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1099;p49"/>
              <p:cNvSpPr/>
              <p:nvPr/>
            </p:nvSpPr>
            <p:spPr>
              <a:xfrm>
                <a:off x="4618475" y="4459475"/>
                <a:ext cx="60050" cy="89250"/>
              </a:xfrm>
              <a:custGeom>
                <a:avLst/>
                <a:gdLst/>
                <a:ahLst/>
                <a:cxnLst/>
                <a:rect l="l" t="t" r="r" b="b"/>
                <a:pathLst>
                  <a:path w="2402" h="3570" extrusionOk="0">
                    <a:moveTo>
                      <a:pt x="2302" y="100"/>
                    </a:moveTo>
                    <a:lnTo>
                      <a:pt x="2302" y="3303"/>
                    </a:lnTo>
                    <a:lnTo>
                      <a:pt x="1201" y="2235"/>
                    </a:lnTo>
                    <a:lnTo>
                      <a:pt x="1168" y="2202"/>
                    </a:lnTo>
                    <a:lnTo>
                      <a:pt x="134" y="3236"/>
                    </a:lnTo>
                    <a:lnTo>
                      <a:pt x="134" y="100"/>
                    </a:lnTo>
                    <a:close/>
                    <a:moveTo>
                      <a:pt x="0" y="0"/>
                    </a:moveTo>
                    <a:lnTo>
                      <a:pt x="0" y="3503"/>
                    </a:lnTo>
                    <a:lnTo>
                      <a:pt x="1168" y="2335"/>
                    </a:lnTo>
                    <a:lnTo>
                      <a:pt x="2402" y="3569"/>
                    </a:lnTo>
                    <a:lnTo>
                      <a:pt x="2402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1100;p49"/>
              <p:cNvSpPr/>
              <p:nvPr/>
            </p:nvSpPr>
            <p:spPr>
              <a:xfrm>
                <a:off x="3803450" y="4478650"/>
                <a:ext cx="75825" cy="58400"/>
              </a:xfrm>
              <a:custGeom>
                <a:avLst/>
                <a:gdLst/>
                <a:ahLst/>
                <a:cxnLst/>
                <a:rect l="l" t="t" r="r" b="b"/>
                <a:pathLst>
                  <a:path w="3033" h="2336" extrusionOk="0">
                    <a:moveTo>
                      <a:pt x="1379" y="0"/>
                    </a:moveTo>
                    <a:lnTo>
                      <a:pt x="1379" y="0"/>
                    </a:lnTo>
                    <a:cubicBezTo>
                      <a:pt x="157" y="88"/>
                      <a:pt x="1" y="1672"/>
                      <a:pt x="933" y="2120"/>
                    </a:cubicBezTo>
                    <a:lnTo>
                      <a:pt x="933" y="2120"/>
                    </a:lnTo>
                    <a:cubicBezTo>
                      <a:pt x="334" y="1741"/>
                      <a:pt x="120" y="788"/>
                      <a:pt x="845" y="267"/>
                    </a:cubicBezTo>
                    <a:cubicBezTo>
                      <a:pt x="1047" y="120"/>
                      <a:pt x="1255" y="50"/>
                      <a:pt x="1454" y="39"/>
                    </a:cubicBezTo>
                    <a:lnTo>
                      <a:pt x="1454" y="39"/>
                    </a:lnTo>
                    <a:cubicBezTo>
                      <a:pt x="2352" y="119"/>
                      <a:pt x="2821" y="1196"/>
                      <a:pt x="2180" y="1902"/>
                    </a:cubicBezTo>
                    <a:lnTo>
                      <a:pt x="2246" y="2202"/>
                    </a:lnTo>
                    <a:lnTo>
                      <a:pt x="1946" y="2069"/>
                    </a:lnTo>
                    <a:cubicBezTo>
                      <a:pt x="1779" y="2169"/>
                      <a:pt x="1579" y="2235"/>
                      <a:pt x="1412" y="2235"/>
                    </a:cubicBezTo>
                    <a:cubicBezTo>
                      <a:pt x="1229" y="2227"/>
                      <a:pt x="1069" y="2186"/>
                      <a:pt x="933" y="2120"/>
                    </a:cubicBezTo>
                    <a:lnTo>
                      <a:pt x="933" y="2120"/>
                    </a:lnTo>
                    <a:cubicBezTo>
                      <a:pt x="1093" y="2222"/>
                      <a:pt x="1281" y="2282"/>
                      <a:pt x="1486" y="2282"/>
                    </a:cubicBezTo>
                    <a:cubicBezTo>
                      <a:pt x="1643" y="2282"/>
                      <a:pt x="1808" y="2247"/>
                      <a:pt x="1979" y="2169"/>
                    </a:cubicBezTo>
                    <a:lnTo>
                      <a:pt x="2380" y="2335"/>
                    </a:lnTo>
                    <a:lnTo>
                      <a:pt x="2380" y="2335"/>
                    </a:lnTo>
                    <a:lnTo>
                      <a:pt x="2313" y="1902"/>
                    </a:lnTo>
                    <a:cubicBezTo>
                      <a:pt x="3032" y="1129"/>
                      <a:pt x="2368" y="37"/>
                      <a:pt x="1511" y="37"/>
                    </a:cubicBezTo>
                    <a:cubicBezTo>
                      <a:pt x="1492" y="37"/>
                      <a:pt x="1473" y="38"/>
                      <a:pt x="1454" y="39"/>
                    </a:cubicBezTo>
                    <a:lnTo>
                      <a:pt x="1454" y="39"/>
                    </a:lnTo>
                    <a:cubicBezTo>
                      <a:pt x="1418" y="35"/>
                      <a:pt x="1382" y="34"/>
                      <a:pt x="1346" y="3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1101;p49"/>
              <p:cNvSpPr/>
              <p:nvPr/>
            </p:nvSpPr>
            <p:spPr>
              <a:xfrm>
                <a:off x="3897125" y="4481975"/>
                <a:ext cx="55900" cy="50900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2036" extrusionOk="0">
                    <a:moveTo>
                      <a:pt x="2102" y="34"/>
                    </a:moveTo>
                    <a:lnTo>
                      <a:pt x="1401" y="1836"/>
                    </a:lnTo>
                    <a:lnTo>
                      <a:pt x="1001" y="801"/>
                    </a:lnTo>
                    <a:lnTo>
                      <a:pt x="200" y="68"/>
                    </a:lnTo>
                    <a:lnTo>
                      <a:pt x="2102" y="34"/>
                    </a:lnTo>
                    <a:close/>
                    <a:moveTo>
                      <a:pt x="0" y="1"/>
                    </a:moveTo>
                    <a:lnTo>
                      <a:pt x="934" y="835"/>
                    </a:lnTo>
                    <a:lnTo>
                      <a:pt x="1401" y="2036"/>
                    </a:lnTo>
                    <a:lnTo>
                      <a:pt x="2235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1102;p49"/>
              <p:cNvSpPr/>
              <p:nvPr/>
            </p:nvSpPr>
            <p:spPr>
              <a:xfrm>
                <a:off x="3921300" y="4481150"/>
                <a:ext cx="31725" cy="21700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868" extrusionOk="0">
                    <a:moveTo>
                      <a:pt x="1235" y="0"/>
                    </a:moveTo>
                    <a:lnTo>
                      <a:pt x="1" y="801"/>
                    </a:lnTo>
                    <a:lnTo>
                      <a:pt x="34" y="868"/>
                    </a:lnTo>
                    <a:lnTo>
                      <a:pt x="1268" y="67"/>
                    </a:lnTo>
                    <a:lnTo>
                      <a:pt x="1235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1103;p49"/>
              <p:cNvSpPr/>
              <p:nvPr/>
            </p:nvSpPr>
            <p:spPr>
              <a:xfrm>
                <a:off x="3704475" y="4473550"/>
                <a:ext cx="70925" cy="6100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440" extrusionOk="0">
                    <a:moveTo>
                      <a:pt x="725" y="0"/>
                    </a:moveTo>
                    <a:cubicBezTo>
                      <a:pt x="411" y="0"/>
                      <a:pt x="100" y="192"/>
                      <a:pt x="34" y="571"/>
                    </a:cubicBezTo>
                    <a:cubicBezTo>
                      <a:pt x="1" y="838"/>
                      <a:pt x="68" y="1072"/>
                      <a:pt x="234" y="1272"/>
                    </a:cubicBezTo>
                    <a:cubicBezTo>
                      <a:pt x="368" y="1472"/>
                      <a:pt x="535" y="1639"/>
                      <a:pt x="701" y="1772"/>
                    </a:cubicBezTo>
                    <a:cubicBezTo>
                      <a:pt x="968" y="2006"/>
                      <a:pt x="1202" y="2206"/>
                      <a:pt x="1435" y="2439"/>
                    </a:cubicBezTo>
                    <a:cubicBezTo>
                      <a:pt x="1702" y="2206"/>
                      <a:pt x="1902" y="2006"/>
                      <a:pt x="2169" y="1772"/>
                    </a:cubicBezTo>
                    <a:cubicBezTo>
                      <a:pt x="2336" y="1605"/>
                      <a:pt x="2503" y="1439"/>
                      <a:pt x="2636" y="1238"/>
                    </a:cubicBezTo>
                    <a:cubicBezTo>
                      <a:pt x="2769" y="1038"/>
                      <a:pt x="2836" y="805"/>
                      <a:pt x="2803" y="571"/>
                    </a:cubicBezTo>
                    <a:cubicBezTo>
                      <a:pt x="2721" y="196"/>
                      <a:pt x="2416" y="12"/>
                      <a:pt x="2114" y="12"/>
                    </a:cubicBezTo>
                    <a:cubicBezTo>
                      <a:pt x="1799" y="12"/>
                      <a:pt x="1486" y="213"/>
                      <a:pt x="1435" y="605"/>
                    </a:cubicBezTo>
                    <a:cubicBezTo>
                      <a:pt x="1368" y="200"/>
                      <a:pt x="1045" y="0"/>
                      <a:pt x="725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49"/>
              <p:cNvSpPr/>
              <p:nvPr/>
            </p:nvSpPr>
            <p:spPr>
              <a:xfrm>
                <a:off x="3072375" y="4065850"/>
                <a:ext cx="1672050" cy="562100"/>
              </a:xfrm>
              <a:custGeom>
                <a:avLst/>
                <a:gdLst/>
                <a:ahLst/>
                <a:cxnLst/>
                <a:rect l="l" t="t" r="r" b="b"/>
                <a:pathLst>
                  <a:path w="66882" h="22484" extrusionOk="0">
                    <a:moveTo>
                      <a:pt x="0" y="1"/>
                    </a:moveTo>
                    <a:lnTo>
                      <a:pt x="0" y="101"/>
                    </a:lnTo>
                    <a:lnTo>
                      <a:pt x="0" y="22450"/>
                    </a:lnTo>
                    <a:lnTo>
                      <a:pt x="0" y="22483"/>
                    </a:lnTo>
                    <a:lnTo>
                      <a:pt x="100" y="22483"/>
                    </a:lnTo>
                    <a:lnTo>
                      <a:pt x="47901" y="22450"/>
                    </a:lnTo>
                    <a:lnTo>
                      <a:pt x="61811" y="22417"/>
                    </a:lnTo>
                    <a:lnTo>
                      <a:pt x="61744" y="22417"/>
                    </a:lnTo>
                    <a:lnTo>
                      <a:pt x="47801" y="22383"/>
                    </a:lnTo>
                    <a:lnTo>
                      <a:pt x="200" y="22317"/>
                    </a:lnTo>
                    <a:lnTo>
                      <a:pt x="200" y="22317"/>
                    </a:lnTo>
                    <a:lnTo>
                      <a:pt x="200" y="201"/>
                    </a:lnTo>
                    <a:lnTo>
                      <a:pt x="200" y="201"/>
                    </a:lnTo>
                    <a:lnTo>
                      <a:pt x="66714" y="167"/>
                    </a:lnTo>
                    <a:lnTo>
                      <a:pt x="66714" y="167"/>
                    </a:lnTo>
                    <a:cubicBezTo>
                      <a:pt x="66715" y="7141"/>
                      <a:pt x="66748" y="12689"/>
                      <a:pt x="66748" y="16512"/>
                    </a:cubicBezTo>
                    <a:cubicBezTo>
                      <a:pt x="66748" y="18414"/>
                      <a:pt x="66748" y="19882"/>
                      <a:pt x="66748" y="20916"/>
                    </a:cubicBezTo>
                    <a:lnTo>
                      <a:pt x="66748" y="22050"/>
                    </a:lnTo>
                    <a:lnTo>
                      <a:pt x="66748" y="22450"/>
                    </a:lnTo>
                    <a:cubicBezTo>
                      <a:pt x="66748" y="22450"/>
                      <a:pt x="66814" y="22317"/>
                      <a:pt x="66814" y="22050"/>
                    </a:cubicBezTo>
                    <a:lnTo>
                      <a:pt x="66814" y="20916"/>
                    </a:lnTo>
                    <a:lnTo>
                      <a:pt x="66814" y="16546"/>
                    </a:lnTo>
                    <a:cubicBezTo>
                      <a:pt x="66848" y="12710"/>
                      <a:pt x="66881" y="7106"/>
                      <a:pt x="66881" y="101"/>
                    </a:cubicBezTo>
                    <a:lnTo>
                      <a:pt x="66881" y="34"/>
                    </a:lnTo>
                    <a:lnTo>
                      <a:pt x="66781" y="34"/>
                    </a:lnTo>
                    <a:lnTo>
                      <a:pt x="100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49"/>
              <p:cNvSpPr/>
              <p:nvPr/>
            </p:nvSpPr>
            <p:spPr>
              <a:xfrm>
                <a:off x="3141575" y="4161750"/>
                <a:ext cx="463700" cy="371950"/>
              </a:xfrm>
              <a:custGeom>
                <a:avLst/>
                <a:gdLst/>
                <a:ahLst/>
                <a:cxnLst/>
                <a:rect l="l" t="t" r="r" b="b"/>
                <a:pathLst>
                  <a:path w="18548" h="14878" extrusionOk="0">
                    <a:moveTo>
                      <a:pt x="101" y="1"/>
                    </a:moveTo>
                    <a:lnTo>
                      <a:pt x="1" y="14778"/>
                    </a:lnTo>
                    <a:lnTo>
                      <a:pt x="18481" y="14878"/>
                    </a:lnTo>
                    <a:lnTo>
                      <a:pt x="18547" y="101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49"/>
              <p:cNvSpPr/>
              <p:nvPr/>
            </p:nvSpPr>
            <p:spPr>
              <a:xfrm>
                <a:off x="3137400" y="4158425"/>
                <a:ext cx="467875" cy="376125"/>
              </a:xfrm>
              <a:custGeom>
                <a:avLst/>
                <a:gdLst/>
                <a:ahLst/>
                <a:cxnLst/>
                <a:rect l="l" t="t" r="r" b="b"/>
                <a:pathLst>
                  <a:path w="18715" h="15045" extrusionOk="0">
                    <a:moveTo>
                      <a:pt x="101" y="0"/>
                    </a:moveTo>
                    <a:lnTo>
                      <a:pt x="101" y="100"/>
                    </a:lnTo>
                    <a:cubicBezTo>
                      <a:pt x="68" y="4503"/>
                      <a:pt x="34" y="9540"/>
                      <a:pt x="1" y="14844"/>
                    </a:cubicBezTo>
                    <a:lnTo>
                      <a:pt x="101" y="14978"/>
                    </a:lnTo>
                    <a:lnTo>
                      <a:pt x="5138" y="14978"/>
                    </a:lnTo>
                    <a:lnTo>
                      <a:pt x="9941" y="15011"/>
                    </a:lnTo>
                    <a:lnTo>
                      <a:pt x="18581" y="15044"/>
                    </a:lnTo>
                    <a:lnTo>
                      <a:pt x="18681" y="15044"/>
                    </a:lnTo>
                    <a:lnTo>
                      <a:pt x="18681" y="14944"/>
                    </a:lnTo>
                    <a:lnTo>
                      <a:pt x="18681" y="4203"/>
                    </a:lnTo>
                    <a:lnTo>
                      <a:pt x="18681" y="1234"/>
                    </a:lnTo>
                    <a:cubicBezTo>
                      <a:pt x="18648" y="1935"/>
                      <a:pt x="18648" y="2969"/>
                      <a:pt x="18648" y="4237"/>
                    </a:cubicBezTo>
                    <a:cubicBezTo>
                      <a:pt x="18615" y="6819"/>
                      <a:pt x="18581" y="10452"/>
                      <a:pt x="18516" y="14843"/>
                    </a:cubicBezTo>
                    <a:lnTo>
                      <a:pt x="18516" y="14843"/>
                    </a:lnTo>
                    <a:lnTo>
                      <a:pt x="9975" y="14778"/>
                    </a:lnTo>
                    <a:lnTo>
                      <a:pt x="5171" y="14744"/>
                    </a:lnTo>
                    <a:lnTo>
                      <a:pt x="268" y="14744"/>
                    </a:lnTo>
                    <a:cubicBezTo>
                      <a:pt x="268" y="9497"/>
                      <a:pt x="301" y="4543"/>
                      <a:pt x="334" y="201"/>
                    </a:cubicBezTo>
                    <a:lnTo>
                      <a:pt x="334" y="201"/>
                    </a:lnTo>
                    <a:lnTo>
                      <a:pt x="13577" y="234"/>
                    </a:lnTo>
                    <a:lnTo>
                      <a:pt x="18714" y="234"/>
                    </a:lnTo>
                    <a:lnTo>
                      <a:pt x="18581" y="167"/>
                    </a:lnTo>
                    <a:lnTo>
                      <a:pt x="17347" y="167"/>
                    </a:lnTo>
                    <a:lnTo>
                      <a:pt x="13577" y="100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49"/>
              <p:cNvSpPr/>
              <p:nvPr/>
            </p:nvSpPr>
            <p:spPr>
              <a:xfrm>
                <a:off x="3157425" y="4185100"/>
                <a:ext cx="431175" cy="325250"/>
              </a:xfrm>
              <a:custGeom>
                <a:avLst/>
                <a:gdLst/>
                <a:ahLst/>
                <a:cxnLst/>
                <a:rect l="l" t="t" r="r" b="b"/>
                <a:pathLst>
                  <a:path w="17247" h="13010" extrusionOk="0">
                    <a:moveTo>
                      <a:pt x="67" y="1"/>
                    </a:moveTo>
                    <a:lnTo>
                      <a:pt x="1" y="12910"/>
                    </a:lnTo>
                    <a:lnTo>
                      <a:pt x="17179" y="13010"/>
                    </a:lnTo>
                    <a:lnTo>
                      <a:pt x="17246" y="101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49"/>
              <p:cNvSpPr/>
              <p:nvPr/>
            </p:nvSpPr>
            <p:spPr>
              <a:xfrm>
                <a:off x="3157425" y="4307700"/>
                <a:ext cx="429500" cy="202650"/>
              </a:xfrm>
              <a:custGeom>
                <a:avLst/>
                <a:gdLst/>
                <a:ahLst/>
                <a:cxnLst/>
                <a:rect l="l" t="t" r="r" b="b"/>
                <a:pathLst>
                  <a:path w="17180" h="8106" extrusionOk="0">
                    <a:moveTo>
                      <a:pt x="6038" y="0"/>
                    </a:moveTo>
                    <a:lnTo>
                      <a:pt x="1" y="8006"/>
                    </a:lnTo>
                    <a:lnTo>
                      <a:pt x="17179" y="8106"/>
                    </a:lnTo>
                    <a:lnTo>
                      <a:pt x="12276" y="2369"/>
                    </a:lnTo>
                    <a:lnTo>
                      <a:pt x="9741" y="5037"/>
                    </a:lnTo>
                    <a:lnTo>
                      <a:pt x="6038" y="0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49"/>
              <p:cNvSpPr/>
              <p:nvPr/>
            </p:nvSpPr>
            <p:spPr>
              <a:xfrm>
                <a:off x="3361750" y="4250150"/>
                <a:ext cx="79225" cy="67825"/>
              </a:xfrm>
              <a:custGeom>
                <a:avLst/>
                <a:gdLst/>
                <a:ahLst/>
                <a:cxnLst/>
                <a:rect l="l" t="t" r="r" b="b"/>
                <a:pathLst>
                  <a:path w="3169" h="2713" extrusionOk="0">
                    <a:moveTo>
                      <a:pt x="1835" y="1"/>
                    </a:moveTo>
                    <a:cubicBezTo>
                      <a:pt x="634" y="1"/>
                      <a:pt x="0" y="1435"/>
                      <a:pt x="867" y="2302"/>
                    </a:cubicBezTo>
                    <a:cubicBezTo>
                      <a:pt x="1140" y="2586"/>
                      <a:pt x="1481" y="2713"/>
                      <a:pt x="1815" y="2713"/>
                    </a:cubicBezTo>
                    <a:cubicBezTo>
                      <a:pt x="2504" y="2713"/>
                      <a:pt x="3169" y="2176"/>
                      <a:pt x="3169" y="1368"/>
                    </a:cubicBezTo>
                    <a:cubicBezTo>
                      <a:pt x="3169" y="601"/>
                      <a:pt x="2569" y="1"/>
                      <a:pt x="1835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49"/>
              <p:cNvSpPr/>
              <p:nvPr/>
            </p:nvSpPr>
            <p:spPr>
              <a:xfrm>
                <a:off x="3436800" y="1766700"/>
                <a:ext cx="485375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19415" h="201" extrusionOk="0">
                    <a:moveTo>
                      <a:pt x="9707" y="1"/>
                    </a:moveTo>
                    <a:cubicBezTo>
                      <a:pt x="7005" y="1"/>
                      <a:pt x="4603" y="34"/>
                      <a:pt x="2836" y="34"/>
                    </a:cubicBezTo>
                    <a:lnTo>
                      <a:pt x="767" y="67"/>
                    </a:lnTo>
                    <a:lnTo>
                      <a:pt x="200" y="67"/>
                    </a:lnTo>
                    <a:cubicBezTo>
                      <a:pt x="134" y="67"/>
                      <a:pt x="67" y="67"/>
                      <a:pt x="0" y="101"/>
                    </a:cubicBezTo>
                    <a:lnTo>
                      <a:pt x="200" y="101"/>
                    </a:lnTo>
                    <a:lnTo>
                      <a:pt x="767" y="134"/>
                    </a:lnTo>
                    <a:lnTo>
                      <a:pt x="2836" y="168"/>
                    </a:lnTo>
                    <a:cubicBezTo>
                      <a:pt x="4603" y="201"/>
                      <a:pt x="7005" y="201"/>
                      <a:pt x="9707" y="201"/>
                    </a:cubicBezTo>
                    <a:cubicBezTo>
                      <a:pt x="12409" y="201"/>
                      <a:pt x="14811" y="168"/>
                      <a:pt x="16579" y="168"/>
                    </a:cubicBezTo>
                    <a:lnTo>
                      <a:pt x="18647" y="134"/>
                    </a:lnTo>
                    <a:lnTo>
                      <a:pt x="19214" y="101"/>
                    </a:lnTo>
                    <a:lnTo>
                      <a:pt x="19414" y="101"/>
                    </a:lnTo>
                    <a:cubicBezTo>
                      <a:pt x="19347" y="67"/>
                      <a:pt x="19281" y="67"/>
                      <a:pt x="19214" y="67"/>
                    </a:cubicBezTo>
                    <a:lnTo>
                      <a:pt x="18647" y="67"/>
                    </a:lnTo>
                    <a:lnTo>
                      <a:pt x="16579" y="34"/>
                    </a:lnTo>
                    <a:cubicBezTo>
                      <a:pt x="14811" y="1"/>
                      <a:pt x="12409" y="1"/>
                      <a:pt x="970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1111;p49"/>
              <p:cNvSpPr/>
              <p:nvPr/>
            </p:nvSpPr>
            <p:spPr>
              <a:xfrm>
                <a:off x="4515900" y="3677250"/>
                <a:ext cx="88425" cy="132600"/>
              </a:xfrm>
              <a:custGeom>
                <a:avLst/>
                <a:gdLst/>
                <a:ahLst/>
                <a:cxnLst/>
                <a:rect l="l" t="t" r="r" b="b"/>
                <a:pathLst>
                  <a:path w="3537" h="5304" extrusionOk="0">
                    <a:moveTo>
                      <a:pt x="3369" y="167"/>
                    </a:moveTo>
                    <a:lnTo>
                      <a:pt x="3369" y="4937"/>
                    </a:lnTo>
                    <a:lnTo>
                      <a:pt x="1768" y="3303"/>
                    </a:lnTo>
                    <a:lnTo>
                      <a:pt x="1735" y="3269"/>
                    </a:lnTo>
                    <a:lnTo>
                      <a:pt x="134" y="4837"/>
                    </a:lnTo>
                    <a:lnTo>
                      <a:pt x="134" y="167"/>
                    </a:lnTo>
                    <a:close/>
                    <a:moveTo>
                      <a:pt x="0" y="0"/>
                    </a:moveTo>
                    <a:lnTo>
                      <a:pt x="0" y="5204"/>
                    </a:lnTo>
                    <a:lnTo>
                      <a:pt x="1735" y="3469"/>
                    </a:lnTo>
                    <a:lnTo>
                      <a:pt x="3536" y="5304"/>
                    </a:lnTo>
                    <a:lnTo>
                      <a:pt x="3536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49"/>
              <p:cNvSpPr/>
              <p:nvPr/>
            </p:nvSpPr>
            <p:spPr>
              <a:xfrm>
                <a:off x="3326700" y="3681400"/>
                <a:ext cx="147625" cy="115125"/>
              </a:xfrm>
              <a:custGeom>
                <a:avLst/>
                <a:gdLst/>
                <a:ahLst/>
                <a:cxnLst/>
                <a:rect l="l" t="t" r="r" b="b"/>
                <a:pathLst>
                  <a:path w="5905" h="4605" extrusionOk="0">
                    <a:moveTo>
                      <a:pt x="2945" y="1"/>
                    </a:moveTo>
                    <a:cubicBezTo>
                      <a:pt x="2931" y="1"/>
                      <a:pt x="2917" y="1"/>
                      <a:pt x="2903" y="1"/>
                    </a:cubicBezTo>
                    <a:cubicBezTo>
                      <a:pt x="31" y="1"/>
                      <a:pt x="1" y="4216"/>
                      <a:pt x="2751" y="4398"/>
                    </a:cubicBezTo>
                    <a:lnTo>
                      <a:pt x="2750" y="4398"/>
                    </a:lnTo>
                    <a:cubicBezTo>
                      <a:pt x="1088" y="4114"/>
                      <a:pt x="177" y="1741"/>
                      <a:pt x="1902" y="501"/>
                    </a:cubicBezTo>
                    <a:cubicBezTo>
                      <a:pt x="2315" y="206"/>
                      <a:pt x="2744" y="79"/>
                      <a:pt x="3152" y="79"/>
                    </a:cubicBezTo>
                    <a:cubicBezTo>
                      <a:pt x="3437" y="79"/>
                      <a:pt x="3712" y="141"/>
                      <a:pt x="3965" y="251"/>
                    </a:cubicBezTo>
                    <a:lnTo>
                      <a:pt x="3965" y="251"/>
                    </a:lnTo>
                    <a:cubicBezTo>
                      <a:pt x="3668" y="93"/>
                      <a:pt x="3324" y="1"/>
                      <a:pt x="2945" y="1"/>
                    </a:cubicBezTo>
                    <a:close/>
                    <a:moveTo>
                      <a:pt x="3965" y="251"/>
                    </a:moveTo>
                    <a:cubicBezTo>
                      <a:pt x="5134" y="876"/>
                      <a:pt x="5568" y="2535"/>
                      <a:pt x="4538" y="3670"/>
                    </a:cubicBezTo>
                    <a:lnTo>
                      <a:pt x="4504" y="3704"/>
                    </a:lnTo>
                    <a:lnTo>
                      <a:pt x="4638" y="4304"/>
                    </a:lnTo>
                    <a:lnTo>
                      <a:pt x="4037" y="4037"/>
                    </a:lnTo>
                    <a:lnTo>
                      <a:pt x="4004" y="4071"/>
                    </a:lnTo>
                    <a:cubicBezTo>
                      <a:pt x="3670" y="4237"/>
                      <a:pt x="3303" y="4371"/>
                      <a:pt x="2936" y="4404"/>
                    </a:cubicBezTo>
                    <a:cubicBezTo>
                      <a:pt x="2873" y="4404"/>
                      <a:pt x="2811" y="4402"/>
                      <a:pt x="2751" y="4398"/>
                    </a:cubicBezTo>
                    <a:lnTo>
                      <a:pt x="2750" y="4398"/>
                    </a:lnTo>
                    <a:cubicBezTo>
                      <a:pt x="2858" y="4416"/>
                      <a:pt x="2969" y="4426"/>
                      <a:pt x="3083" y="4426"/>
                    </a:cubicBezTo>
                    <a:cubicBezTo>
                      <a:pt x="3385" y="4426"/>
                      <a:pt x="3707" y="4358"/>
                      <a:pt x="4037" y="4204"/>
                    </a:cubicBezTo>
                    <a:lnTo>
                      <a:pt x="4871" y="4604"/>
                    </a:lnTo>
                    <a:lnTo>
                      <a:pt x="4871" y="4604"/>
                    </a:lnTo>
                    <a:lnTo>
                      <a:pt x="4704" y="3737"/>
                    </a:lnTo>
                    <a:cubicBezTo>
                      <a:pt x="5905" y="2470"/>
                      <a:pt x="5194" y="789"/>
                      <a:pt x="3965" y="25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49"/>
              <p:cNvSpPr/>
              <p:nvPr/>
            </p:nvSpPr>
            <p:spPr>
              <a:xfrm>
                <a:off x="3515175" y="3684750"/>
                <a:ext cx="110950" cy="102600"/>
              </a:xfrm>
              <a:custGeom>
                <a:avLst/>
                <a:gdLst/>
                <a:ahLst/>
                <a:cxnLst/>
                <a:rect l="l" t="t" r="r" b="b"/>
                <a:pathLst>
                  <a:path w="4438" h="4104" extrusionOk="0">
                    <a:moveTo>
                      <a:pt x="4204" y="167"/>
                    </a:moveTo>
                    <a:lnTo>
                      <a:pt x="2836" y="3670"/>
                    </a:lnTo>
                    <a:lnTo>
                      <a:pt x="2002" y="1635"/>
                    </a:lnTo>
                    <a:lnTo>
                      <a:pt x="434" y="201"/>
                    </a:lnTo>
                    <a:lnTo>
                      <a:pt x="4204" y="167"/>
                    </a:lnTo>
                    <a:close/>
                    <a:moveTo>
                      <a:pt x="4437" y="0"/>
                    </a:moveTo>
                    <a:lnTo>
                      <a:pt x="1" y="34"/>
                    </a:lnTo>
                    <a:lnTo>
                      <a:pt x="1835" y="1702"/>
                    </a:lnTo>
                    <a:lnTo>
                      <a:pt x="2803" y="4103"/>
                    </a:lnTo>
                    <a:lnTo>
                      <a:pt x="4437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49"/>
              <p:cNvSpPr/>
              <p:nvPr/>
            </p:nvSpPr>
            <p:spPr>
              <a:xfrm>
                <a:off x="3563550" y="3684750"/>
                <a:ext cx="62575" cy="42550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1702" extrusionOk="0">
                    <a:moveTo>
                      <a:pt x="2436" y="0"/>
                    </a:moveTo>
                    <a:lnTo>
                      <a:pt x="0" y="1568"/>
                    </a:lnTo>
                    <a:lnTo>
                      <a:pt x="101" y="1702"/>
                    </a:lnTo>
                    <a:lnTo>
                      <a:pt x="2502" y="134"/>
                    </a:lnTo>
                    <a:lnTo>
                      <a:pt x="2436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49"/>
              <p:cNvSpPr/>
              <p:nvPr/>
            </p:nvSpPr>
            <p:spPr>
              <a:xfrm>
                <a:off x="3137400" y="3671075"/>
                <a:ext cx="138475" cy="119600"/>
              </a:xfrm>
              <a:custGeom>
                <a:avLst/>
                <a:gdLst/>
                <a:ahLst/>
                <a:cxnLst/>
                <a:rect l="l" t="t" r="r" b="b"/>
                <a:pathLst>
                  <a:path w="5539" h="4784" extrusionOk="0">
                    <a:moveTo>
                      <a:pt x="4132" y="0"/>
                    </a:moveTo>
                    <a:cubicBezTo>
                      <a:pt x="3503" y="0"/>
                      <a:pt x="2872" y="410"/>
                      <a:pt x="2770" y="1215"/>
                    </a:cubicBezTo>
                    <a:cubicBezTo>
                      <a:pt x="2651" y="435"/>
                      <a:pt x="2024" y="43"/>
                      <a:pt x="1401" y="43"/>
                    </a:cubicBezTo>
                    <a:cubicBezTo>
                      <a:pt x="798" y="43"/>
                      <a:pt x="199" y="410"/>
                      <a:pt x="68" y="1148"/>
                    </a:cubicBezTo>
                    <a:cubicBezTo>
                      <a:pt x="1" y="1615"/>
                      <a:pt x="134" y="2115"/>
                      <a:pt x="401" y="2482"/>
                    </a:cubicBezTo>
                    <a:cubicBezTo>
                      <a:pt x="668" y="2882"/>
                      <a:pt x="1002" y="3216"/>
                      <a:pt x="1369" y="3516"/>
                    </a:cubicBezTo>
                    <a:cubicBezTo>
                      <a:pt x="1869" y="3916"/>
                      <a:pt x="2336" y="4350"/>
                      <a:pt x="2836" y="4784"/>
                    </a:cubicBezTo>
                    <a:cubicBezTo>
                      <a:pt x="3303" y="4350"/>
                      <a:pt x="3737" y="3916"/>
                      <a:pt x="4204" y="3483"/>
                    </a:cubicBezTo>
                    <a:cubicBezTo>
                      <a:pt x="4571" y="3183"/>
                      <a:pt x="4904" y="2849"/>
                      <a:pt x="5171" y="2449"/>
                    </a:cubicBezTo>
                    <a:cubicBezTo>
                      <a:pt x="5438" y="2048"/>
                      <a:pt x="5538" y="1581"/>
                      <a:pt x="5472" y="1114"/>
                    </a:cubicBezTo>
                    <a:cubicBezTo>
                      <a:pt x="5325" y="368"/>
                      <a:pt x="4729" y="0"/>
                      <a:pt x="4132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1116;p49"/>
              <p:cNvSpPr/>
              <p:nvPr/>
            </p:nvSpPr>
            <p:spPr>
              <a:xfrm>
                <a:off x="3189125" y="1694150"/>
                <a:ext cx="150125" cy="150125"/>
              </a:xfrm>
              <a:custGeom>
                <a:avLst/>
                <a:gdLst/>
                <a:ahLst/>
                <a:cxnLst/>
                <a:rect l="l" t="t" r="r" b="b"/>
                <a:pathLst>
                  <a:path w="6005" h="6005" extrusionOk="0">
                    <a:moveTo>
                      <a:pt x="3002" y="1"/>
                    </a:moveTo>
                    <a:cubicBezTo>
                      <a:pt x="1334" y="1"/>
                      <a:pt x="0" y="1335"/>
                      <a:pt x="0" y="3003"/>
                    </a:cubicBezTo>
                    <a:cubicBezTo>
                      <a:pt x="0" y="4671"/>
                      <a:pt x="1334" y="6005"/>
                      <a:pt x="3002" y="6005"/>
                    </a:cubicBezTo>
                    <a:cubicBezTo>
                      <a:pt x="4670" y="6005"/>
                      <a:pt x="6004" y="4671"/>
                      <a:pt x="6004" y="3003"/>
                    </a:cubicBezTo>
                    <a:cubicBezTo>
                      <a:pt x="6004" y="1335"/>
                      <a:pt x="4670" y="1"/>
                      <a:pt x="3002" y="1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49"/>
              <p:cNvSpPr/>
              <p:nvPr/>
            </p:nvSpPr>
            <p:spPr>
              <a:xfrm>
                <a:off x="3167425" y="3375350"/>
                <a:ext cx="140855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56342" h="235" extrusionOk="0">
                    <a:moveTo>
                      <a:pt x="28154" y="1"/>
                    </a:moveTo>
                    <a:cubicBezTo>
                      <a:pt x="12610" y="1"/>
                      <a:pt x="1" y="68"/>
                      <a:pt x="1" y="134"/>
                    </a:cubicBezTo>
                    <a:cubicBezTo>
                      <a:pt x="1" y="168"/>
                      <a:pt x="12610" y="234"/>
                      <a:pt x="28154" y="234"/>
                    </a:cubicBezTo>
                    <a:cubicBezTo>
                      <a:pt x="43732" y="234"/>
                      <a:pt x="56341" y="168"/>
                      <a:pt x="56341" y="134"/>
                    </a:cubicBezTo>
                    <a:cubicBezTo>
                      <a:pt x="56341" y="68"/>
                      <a:pt x="43732" y="1"/>
                      <a:pt x="28154" y="1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1118;p49"/>
              <p:cNvSpPr/>
              <p:nvPr/>
            </p:nvSpPr>
            <p:spPr>
              <a:xfrm>
                <a:off x="3167425" y="3258600"/>
                <a:ext cx="1408550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56342" h="201" extrusionOk="0">
                    <a:moveTo>
                      <a:pt x="28154" y="1"/>
                    </a:moveTo>
                    <a:cubicBezTo>
                      <a:pt x="12610" y="1"/>
                      <a:pt x="1" y="34"/>
                      <a:pt x="1" y="101"/>
                    </a:cubicBezTo>
                    <a:cubicBezTo>
                      <a:pt x="1" y="168"/>
                      <a:pt x="12610" y="201"/>
                      <a:pt x="28154" y="201"/>
                    </a:cubicBezTo>
                    <a:cubicBezTo>
                      <a:pt x="43732" y="201"/>
                      <a:pt x="56341" y="168"/>
                      <a:pt x="56341" y="101"/>
                    </a:cubicBezTo>
                    <a:cubicBezTo>
                      <a:pt x="56341" y="34"/>
                      <a:pt x="43732" y="1"/>
                      <a:pt x="28154" y="1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1119;p49"/>
              <p:cNvSpPr/>
              <p:nvPr/>
            </p:nvSpPr>
            <p:spPr>
              <a:xfrm>
                <a:off x="3167425" y="3494600"/>
                <a:ext cx="766425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30657" h="235" extrusionOk="0">
                    <a:moveTo>
                      <a:pt x="15312" y="1"/>
                    </a:moveTo>
                    <a:cubicBezTo>
                      <a:pt x="6839" y="1"/>
                      <a:pt x="1" y="68"/>
                      <a:pt x="1" y="101"/>
                    </a:cubicBezTo>
                    <a:cubicBezTo>
                      <a:pt x="1" y="168"/>
                      <a:pt x="6839" y="234"/>
                      <a:pt x="15312" y="234"/>
                    </a:cubicBezTo>
                    <a:cubicBezTo>
                      <a:pt x="23784" y="234"/>
                      <a:pt x="30656" y="168"/>
                      <a:pt x="30656" y="101"/>
                    </a:cubicBezTo>
                    <a:cubicBezTo>
                      <a:pt x="30656" y="68"/>
                      <a:pt x="23784" y="1"/>
                      <a:pt x="15312" y="1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" name="Google Shape;1120;p49"/>
              <p:cNvSpPr/>
              <p:nvPr/>
            </p:nvSpPr>
            <p:spPr>
              <a:xfrm>
                <a:off x="3769750" y="4745500"/>
                <a:ext cx="69850" cy="59950"/>
              </a:xfrm>
              <a:custGeom>
                <a:avLst/>
                <a:gdLst/>
                <a:ahLst/>
                <a:cxnLst/>
                <a:rect l="l" t="t" r="r" b="b"/>
                <a:pathLst>
                  <a:path w="2794" h="2398" extrusionOk="0">
                    <a:moveTo>
                      <a:pt x="1553" y="0"/>
                    </a:moveTo>
                    <a:cubicBezTo>
                      <a:pt x="512" y="0"/>
                      <a:pt x="1" y="1278"/>
                      <a:pt x="726" y="2036"/>
                    </a:cubicBezTo>
                    <a:cubicBezTo>
                      <a:pt x="965" y="2286"/>
                      <a:pt x="1265" y="2398"/>
                      <a:pt x="1561" y="2398"/>
                    </a:cubicBezTo>
                    <a:cubicBezTo>
                      <a:pt x="2173" y="2398"/>
                      <a:pt x="2771" y="1921"/>
                      <a:pt x="2794" y="1202"/>
                    </a:cubicBezTo>
                    <a:cubicBezTo>
                      <a:pt x="2794" y="534"/>
                      <a:pt x="2260" y="1"/>
                      <a:pt x="1593" y="1"/>
                    </a:cubicBezTo>
                    <a:cubicBezTo>
                      <a:pt x="1579" y="0"/>
                      <a:pt x="1566" y="0"/>
                      <a:pt x="1553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1121;p49"/>
              <p:cNvSpPr/>
              <p:nvPr/>
            </p:nvSpPr>
            <p:spPr>
              <a:xfrm>
                <a:off x="3862100" y="4745500"/>
                <a:ext cx="70075" cy="59975"/>
              </a:xfrm>
              <a:custGeom>
                <a:avLst/>
                <a:gdLst/>
                <a:ahLst/>
                <a:cxnLst/>
                <a:rect l="l" t="t" r="r" b="b"/>
                <a:pathLst>
                  <a:path w="2803" h="2399" extrusionOk="0">
                    <a:moveTo>
                      <a:pt x="1601" y="1"/>
                    </a:moveTo>
                    <a:cubicBezTo>
                      <a:pt x="534" y="1"/>
                      <a:pt x="0" y="1268"/>
                      <a:pt x="734" y="2036"/>
                    </a:cubicBezTo>
                    <a:cubicBezTo>
                      <a:pt x="975" y="2287"/>
                      <a:pt x="1277" y="2399"/>
                      <a:pt x="1574" y="2399"/>
                    </a:cubicBezTo>
                    <a:cubicBezTo>
                      <a:pt x="2185" y="2399"/>
                      <a:pt x="2780" y="1930"/>
                      <a:pt x="2802" y="1235"/>
                    </a:cubicBezTo>
                    <a:cubicBezTo>
                      <a:pt x="2802" y="568"/>
                      <a:pt x="2269" y="1"/>
                      <a:pt x="1601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49"/>
              <p:cNvSpPr/>
              <p:nvPr/>
            </p:nvSpPr>
            <p:spPr>
              <a:xfrm>
                <a:off x="3954900" y="4746325"/>
                <a:ext cx="69825" cy="59350"/>
              </a:xfrm>
              <a:custGeom>
                <a:avLst/>
                <a:gdLst/>
                <a:ahLst/>
                <a:cxnLst/>
                <a:rect l="l" t="t" r="r" b="b"/>
                <a:pathLst>
                  <a:path w="2793" h="2374" extrusionOk="0">
                    <a:moveTo>
                      <a:pt x="1553" y="0"/>
                    </a:moveTo>
                    <a:cubicBezTo>
                      <a:pt x="544" y="0"/>
                      <a:pt x="1" y="1278"/>
                      <a:pt x="758" y="2003"/>
                    </a:cubicBezTo>
                    <a:cubicBezTo>
                      <a:pt x="1003" y="2258"/>
                      <a:pt x="1307" y="2373"/>
                      <a:pt x="1604" y="2373"/>
                    </a:cubicBezTo>
                    <a:cubicBezTo>
                      <a:pt x="2200" y="2373"/>
                      <a:pt x="2771" y="1914"/>
                      <a:pt x="2793" y="1202"/>
                    </a:cubicBezTo>
                    <a:cubicBezTo>
                      <a:pt x="2793" y="535"/>
                      <a:pt x="2259" y="1"/>
                      <a:pt x="1592" y="1"/>
                    </a:cubicBezTo>
                    <a:cubicBezTo>
                      <a:pt x="1579" y="1"/>
                      <a:pt x="1566" y="0"/>
                      <a:pt x="1553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49"/>
              <p:cNvSpPr/>
              <p:nvPr/>
            </p:nvSpPr>
            <p:spPr>
              <a:xfrm>
                <a:off x="3084050" y="1917650"/>
                <a:ext cx="1667050" cy="1019925"/>
              </a:xfrm>
              <a:custGeom>
                <a:avLst/>
                <a:gdLst/>
                <a:ahLst/>
                <a:cxnLst/>
                <a:rect l="l" t="t" r="r" b="b"/>
                <a:pathLst>
                  <a:path w="66682" h="40797" extrusionOk="0">
                    <a:moveTo>
                      <a:pt x="0" y="0"/>
                    </a:moveTo>
                    <a:lnTo>
                      <a:pt x="0" y="40796"/>
                    </a:lnTo>
                    <a:lnTo>
                      <a:pt x="66681" y="40796"/>
                    </a:lnTo>
                    <a:lnTo>
                      <a:pt x="66681" y="0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49"/>
              <p:cNvSpPr/>
              <p:nvPr/>
            </p:nvSpPr>
            <p:spPr>
              <a:xfrm>
                <a:off x="3238325" y="2298750"/>
                <a:ext cx="1368500" cy="638825"/>
              </a:xfrm>
              <a:custGeom>
                <a:avLst/>
                <a:gdLst/>
                <a:ahLst/>
                <a:cxnLst/>
                <a:rect l="l" t="t" r="r" b="b"/>
                <a:pathLst>
                  <a:path w="54740" h="25553" extrusionOk="0">
                    <a:moveTo>
                      <a:pt x="19114" y="1"/>
                    </a:moveTo>
                    <a:lnTo>
                      <a:pt x="0" y="25552"/>
                    </a:lnTo>
                    <a:lnTo>
                      <a:pt x="54739" y="25552"/>
                    </a:lnTo>
                    <a:lnTo>
                      <a:pt x="38961" y="7439"/>
                    </a:lnTo>
                    <a:lnTo>
                      <a:pt x="30956" y="15979"/>
                    </a:lnTo>
                    <a:lnTo>
                      <a:pt x="19114" y="1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" name="Google Shape;1125;p49"/>
              <p:cNvSpPr/>
              <p:nvPr/>
            </p:nvSpPr>
            <p:spPr>
              <a:xfrm>
                <a:off x="3885450" y="2111950"/>
                <a:ext cx="251875" cy="215975"/>
              </a:xfrm>
              <a:custGeom>
                <a:avLst/>
                <a:gdLst/>
                <a:ahLst/>
                <a:cxnLst/>
                <a:rect l="l" t="t" r="r" b="b"/>
                <a:pathLst>
                  <a:path w="10075" h="8639" extrusionOk="0">
                    <a:moveTo>
                      <a:pt x="5771" y="1"/>
                    </a:moveTo>
                    <a:cubicBezTo>
                      <a:pt x="1935" y="1"/>
                      <a:pt x="0" y="4671"/>
                      <a:pt x="2736" y="7373"/>
                    </a:cubicBezTo>
                    <a:cubicBezTo>
                      <a:pt x="3609" y="8246"/>
                      <a:pt x="4686" y="8639"/>
                      <a:pt x="5742" y="8639"/>
                    </a:cubicBezTo>
                    <a:cubicBezTo>
                      <a:pt x="7952" y="8639"/>
                      <a:pt x="10074" y="6922"/>
                      <a:pt x="10074" y="4304"/>
                    </a:cubicBezTo>
                    <a:cubicBezTo>
                      <a:pt x="10074" y="1935"/>
                      <a:pt x="8139" y="1"/>
                      <a:pt x="5771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1126;p49"/>
              <p:cNvSpPr/>
              <p:nvPr/>
            </p:nvSpPr>
            <p:spPr>
              <a:xfrm>
                <a:off x="3077375" y="1575725"/>
                <a:ext cx="1672875" cy="2311700"/>
              </a:xfrm>
              <a:custGeom>
                <a:avLst/>
                <a:gdLst/>
                <a:ahLst/>
                <a:cxnLst/>
                <a:rect l="l" t="t" r="r" b="b"/>
                <a:pathLst>
                  <a:path w="66915" h="92468" extrusionOk="0">
                    <a:moveTo>
                      <a:pt x="0" y="1"/>
                    </a:moveTo>
                    <a:lnTo>
                      <a:pt x="0" y="101"/>
                    </a:lnTo>
                    <a:cubicBezTo>
                      <a:pt x="34" y="34626"/>
                      <a:pt x="34" y="66549"/>
                      <a:pt x="34" y="92367"/>
                    </a:cubicBezTo>
                    <a:lnTo>
                      <a:pt x="34" y="92467"/>
                    </a:lnTo>
                    <a:lnTo>
                      <a:pt x="134" y="92467"/>
                    </a:lnTo>
                    <a:lnTo>
                      <a:pt x="66815" y="92367"/>
                    </a:lnTo>
                    <a:lnTo>
                      <a:pt x="200" y="92267"/>
                    </a:lnTo>
                    <a:lnTo>
                      <a:pt x="200" y="92267"/>
                    </a:lnTo>
                    <a:lnTo>
                      <a:pt x="200" y="234"/>
                    </a:lnTo>
                    <a:lnTo>
                      <a:pt x="66681" y="234"/>
                    </a:lnTo>
                    <a:cubicBezTo>
                      <a:pt x="66748" y="54717"/>
                      <a:pt x="66781" y="91499"/>
                      <a:pt x="66781" y="92367"/>
                    </a:cubicBezTo>
                    <a:lnTo>
                      <a:pt x="66781" y="92367"/>
                    </a:lnTo>
                    <a:cubicBezTo>
                      <a:pt x="66782" y="92364"/>
                      <a:pt x="66815" y="92198"/>
                      <a:pt x="66815" y="91933"/>
                    </a:cubicBezTo>
                    <a:lnTo>
                      <a:pt x="66815" y="90633"/>
                    </a:lnTo>
                    <a:lnTo>
                      <a:pt x="66815" y="85629"/>
                    </a:lnTo>
                    <a:cubicBezTo>
                      <a:pt x="66848" y="81259"/>
                      <a:pt x="66848" y="74855"/>
                      <a:pt x="66848" y="66715"/>
                    </a:cubicBezTo>
                    <a:cubicBezTo>
                      <a:pt x="66881" y="50470"/>
                      <a:pt x="66881" y="27387"/>
                      <a:pt x="66915" y="101"/>
                    </a:cubicBezTo>
                    <a:lnTo>
                      <a:pt x="66915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" name="Google Shape;1127;p49"/>
              <p:cNvSpPr/>
              <p:nvPr/>
            </p:nvSpPr>
            <p:spPr>
              <a:xfrm>
                <a:off x="3288350" y="3605000"/>
                <a:ext cx="920550" cy="1385700"/>
              </a:xfrm>
              <a:custGeom>
                <a:avLst/>
                <a:gdLst/>
                <a:ahLst/>
                <a:cxnLst/>
                <a:rect l="l" t="t" r="r" b="b"/>
                <a:pathLst>
                  <a:path w="36822" h="55428" extrusionOk="0">
                    <a:moveTo>
                      <a:pt x="20493" y="0"/>
                    </a:moveTo>
                    <a:cubicBezTo>
                      <a:pt x="20169" y="0"/>
                      <a:pt x="19838" y="60"/>
                      <a:pt x="19515" y="188"/>
                    </a:cubicBezTo>
                    <a:lnTo>
                      <a:pt x="10908" y="4224"/>
                    </a:lnTo>
                    <a:cubicBezTo>
                      <a:pt x="10518" y="4115"/>
                      <a:pt x="10119" y="4057"/>
                      <a:pt x="9724" y="4057"/>
                    </a:cubicBezTo>
                    <a:cubicBezTo>
                      <a:pt x="9276" y="4057"/>
                      <a:pt x="8832" y="4132"/>
                      <a:pt x="8407" y="4291"/>
                    </a:cubicBezTo>
                    <a:cubicBezTo>
                      <a:pt x="7139" y="4725"/>
                      <a:pt x="6439" y="6059"/>
                      <a:pt x="6739" y="7327"/>
                    </a:cubicBezTo>
                    <a:lnTo>
                      <a:pt x="10241" y="21270"/>
                    </a:lnTo>
                    <a:lnTo>
                      <a:pt x="1" y="55428"/>
                    </a:lnTo>
                    <a:lnTo>
                      <a:pt x="22116" y="55428"/>
                    </a:lnTo>
                    <a:lnTo>
                      <a:pt x="26987" y="22638"/>
                    </a:lnTo>
                    <a:lnTo>
                      <a:pt x="28454" y="17701"/>
                    </a:lnTo>
                    <a:cubicBezTo>
                      <a:pt x="28721" y="16600"/>
                      <a:pt x="29055" y="15332"/>
                      <a:pt x="29522" y="13898"/>
                    </a:cubicBezTo>
                    <a:cubicBezTo>
                      <a:pt x="29955" y="12597"/>
                      <a:pt x="30989" y="11229"/>
                      <a:pt x="31957" y="10262"/>
                    </a:cubicBezTo>
                    <a:cubicBezTo>
                      <a:pt x="33458" y="8728"/>
                      <a:pt x="34192" y="8694"/>
                      <a:pt x="35192" y="7894"/>
                    </a:cubicBezTo>
                    <a:cubicBezTo>
                      <a:pt x="35292" y="7827"/>
                      <a:pt x="35393" y="7760"/>
                      <a:pt x="35493" y="7694"/>
                    </a:cubicBezTo>
                    <a:cubicBezTo>
                      <a:pt x="35659" y="7594"/>
                      <a:pt x="35826" y="7460"/>
                      <a:pt x="35960" y="7293"/>
                    </a:cubicBezTo>
                    <a:cubicBezTo>
                      <a:pt x="36822" y="6399"/>
                      <a:pt x="36064" y="5017"/>
                      <a:pt x="34448" y="5017"/>
                    </a:cubicBezTo>
                    <a:cubicBezTo>
                      <a:pt x="34375" y="5017"/>
                      <a:pt x="34301" y="5019"/>
                      <a:pt x="34225" y="5025"/>
                    </a:cubicBezTo>
                    <a:cubicBezTo>
                      <a:pt x="32891" y="5125"/>
                      <a:pt x="30723" y="5492"/>
                      <a:pt x="27187" y="9161"/>
                    </a:cubicBezTo>
                    <a:cubicBezTo>
                      <a:pt x="27153" y="9228"/>
                      <a:pt x="27087" y="9261"/>
                      <a:pt x="27053" y="9328"/>
                    </a:cubicBezTo>
                    <a:cubicBezTo>
                      <a:pt x="26788" y="9675"/>
                      <a:pt x="26525" y="9828"/>
                      <a:pt x="26267" y="9828"/>
                    </a:cubicBezTo>
                    <a:cubicBezTo>
                      <a:pt x="24739" y="9828"/>
                      <a:pt x="23407" y="4459"/>
                      <a:pt x="23150" y="2290"/>
                    </a:cubicBezTo>
                    <a:cubicBezTo>
                      <a:pt x="22938" y="933"/>
                      <a:pt x="21769" y="0"/>
                      <a:pt x="20493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49"/>
              <p:cNvSpPr/>
              <p:nvPr/>
            </p:nvSpPr>
            <p:spPr>
              <a:xfrm>
                <a:off x="3417600" y="3266950"/>
                <a:ext cx="970725" cy="800575"/>
              </a:xfrm>
              <a:custGeom>
                <a:avLst/>
                <a:gdLst/>
                <a:ahLst/>
                <a:cxnLst/>
                <a:rect l="l" t="t" r="r" b="b"/>
                <a:pathLst>
                  <a:path w="38829" h="32023" extrusionOk="0">
                    <a:moveTo>
                      <a:pt x="21483" y="0"/>
                    </a:moveTo>
                    <a:lnTo>
                      <a:pt x="15279" y="7039"/>
                    </a:lnTo>
                    <a:cubicBezTo>
                      <a:pt x="15279" y="7039"/>
                      <a:pt x="18081" y="8140"/>
                      <a:pt x="15645" y="12843"/>
                    </a:cubicBezTo>
                    <a:cubicBezTo>
                      <a:pt x="13210" y="17546"/>
                      <a:pt x="1" y="23217"/>
                      <a:pt x="1" y="23217"/>
                    </a:cubicBezTo>
                    <a:lnTo>
                      <a:pt x="6572" y="30822"/>
                    </a:lnTo>
                    <a:cubicBezTo>
                      <a:pt x="7256" y="31617"/>
                      <a:pt x="8215" y="32022"/>
                      <a:pt x="9185" y="32022"/>
                    </a:cubicBezTo>
                    <a:cubicBezTo>
                      <a:pt x="9966" y="32022"/>
                      <a:pt x="10754" y="31759"/>
                      <a:pt x="11409" y="31223"/>
                    </a:cubicBezTo>
                    <a:lnTo>
                      <a:pt x="28588" y="17246"/>
                    </a:lnTo>
                    <a:lnTo>
                      <a:pt x="31990" y="18213"/>
                    </a:lnTo>
                    <a:lnTo>
                      <a:pt x="38829" y="4804"/>
                    </a:lnTo>
                    <a:lnTo>
                      <a:pt x="21483" y="0"/>
                    </a:ln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49"/>
              <p:cNvSpPr/>
              <p:nvPr/>
            </p:nvSpPr>
            <p:spPr>
              <a:xfrm>
                <a:off x="2057450" y="1521000"/>
                <a:ext cx="2109050" cy="1742625"/>
              </a:xfrm>
              <a:custGeom>
                <a:avLst/>
                <a:gdLst/>
                <a:ahLst/>
                <a:cxnLst/>
                <a:rect l="l" t="t" r="r" b="b"/>
                <a:pathLst>
                  <a:path w="84362" h="69705" extrusionOk="0">
                    <a:moveTo>
                      <a:pt x="36406" y="0"/>
                    </a:moveTo>
                    <a:cubicBezTo>
                      <a:pt x="33281" y="0"/>
                      <a:pt x="26085" y="2163"/>
                      <a:pt x="14278" y="27808"/>
                    </a:cubicBezTo>
                    <a:cubicBezTo>
                      <a:pt x="1" y="58892"/>
                      <a:pt x="5580" y="66136"/>
                      <a:pt x="8421" y="66136"/>
                    </a:cubicBezTo>
                    <a:cubicBezTo>
                      <a:pt x="8428" y="66136"/>
                      <a:pt x="8434" y="66136"/>
                      <a:pt x="8441" y="66136"/>
                    </a:cubicBezTo>
                    <a:cubicBezTo>
                      <a:pt x="10981" y="66077"/>
                      <a:pt x="26436" y="61834"/>
                      <a:pt x="38327" y="61834"/>
                    </a:cubicBezTo>
                    <a:cubicBezTo>
                      <a:pt x="39867" y="61834"/>
                      <a:pt x="41347" y="61906"/>
                      <a:pt x="42732" y="62066"/>
                    </a:cubicBezTo>
                    <a:cubicBezTo>
                      <a:pt x="54807" y="63434"/>
                      <a:pt x="70352" y="69705"/>
                      <a:pt x="70352" y="69705"/>
                    </a:cubicBezTo>
                    <a:lnTo>
                      <a:pt x="84362" y="47289"/>
                    </a:lnTo>
                    <a:cubicBezTo>
                      <a:pt x="84362" y="47289"/>
                      <a:pt x="74355" y="45054"/>
                      <a:pt x="60278" y="31511"/>
                    </a:cubicBezTo>
                    <a:cubicBezTo>
                      <a:pt x="46207" y="18005"/>
                      <a:pt x="39600" y="88"/>
                      <a:pt x="37876" y="88"/>
                    </a:cubicBezTo>
                    <a:cubicBezTo>
                      <a:pt x="37871" y="88"/>
                      <a:pt x="37867" y="88"/>
                      <a:pt x="37862" y="88"/>
                    </a:cubicBezTo>
                    <a:cubicBezTo>
                      <a:pt x="37845" y="89"/>
                      <a:pt x="37828" y="89"/>
                      <a:pt x="37810" y="89"/>
                    </a:cubicBezTo>
                    <a:cubicBezTo>
                      <a:pt x="37506" y="89"/>
                      <a:pt x="37040" y="0"/>
                      <a:pt x="36406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0" name="Google Shape;1130;p49"/>
              <p:cNvSpPr/>
              <p:nvPr/>
            </p:nvSpPr>
            <p:spPr>
              <a:xfrm>
                <a:off x="3762025" y="2556450"/>
                <a:ext cx="989900" cy="919450"/>
              </a:xfrm>
              <a:custGeom>
                <a:avLst/>
                <a:gdLst/>
                <a:ahLst/>
                <a:cxnLst/>
                <a:rect l="l" t="t" r="r" b="b"/>
                <a:pathLst>
                  <a:path w="39596" h="36778" extrusionOk="0">
                    <a:moveTo>
                      <a:pt x="12509" y="0"/>
                    </a:moveTo>
                    <a:lnTo>
                      <a:pt x="0" y="28520"/>
                    </a:lnTo>
                    <a:lnTo>
                      <a:pt x="21449" y="35992"/>
                    </a:lnTo>
                    <a:cubicBezTo>
                      <a:pt x="22598" y="36525"/>
                      <a:pt x="23803" y="36777"/>
                      <a:pt x="24991" y="36777"/>
                    </a:cubicBezTo>
                    <a:cubicBezTo>
                      <a:pt x="28045" y="36777"/>
                      <a:pt x="30977" y="35106"/>
                      <a:pt x="32490" y="32223"/>
                    </a:cubicBezTo>
                    <a:lnTo>
                      <a:pt x="34025" y="29321"/>
                    </a:lnTo>
                    <a:lnTo>
                      <a:pt x="37461" y="22816"/>
                    </a:lnTo>
                    <a:cubicBezTo>
                      <a:pt x="39595" y="18713"/>
                      <a:pt x="38061" y="13610"/>
                      <a:pt x="33925" y="11408"/>
                    </a:cubicBezTo>
                    <a:lnTo>
                      <a:pt x="12509" y="0"/>
                    </a:ln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49"/>
              <p:cNvSpPr/>
              <p:nvPr/>
            </p:nvSpPr>
            <p:spPr>
              <a:xfrm>
                <a:off x="3762025" y="2556450"/>
                <a:ext cx="989900" cy="919450"/>
              </a:xfrm>
              <a:custGeom>
                <a:avLst/>
                <a:gdLst/>
                <a:ahLst/>
                <a:cxnLst/>
                <a:rect l="l" t="t" r="r" b="b"/>
                <a:pathLst>
                  <a:path w="39596" h="36778" extrusionOk="0">
                    <a:moveTo>
                      <a:pt x="12509" y="0"/>
                    </a:moveTo>
                    <a:lnTo>
                      <a:pt x="0" y="28520"/>
                    </a:lnTo>
                    <a:lnTo>
                      <a:pt x="21449" y="35992"/>
                    </a:lnTo>
                    <a:cubicBezTo>
                      <a:pt x="22598" y="36525"/>
                      <a:pt x="23803" y="36777"/>
                      <a:pt x="24991" y="36777"/>
                    </a:cubicBezTo>
                    <a:cubicBezTo>
                      <a:pt x="28045" y="36777"/>
                      <a:pt x="30977" y="35106"/>
                      <a:pt x="32490" y="32223"/>
                    </a:cubicBezTo>
                    <a:lnTo>
                      <a:pt x="34025" y="29321"/>
                    </a:lnTo>
                    <a:lnTo>
                      <a:pt x="37461" y="22816"/>
                    </a:lnTo>
                    <a:cubicBezTo>
                      <a:pt x="39595" y="18713"/>
                      <a:pt x="38061" y="13610"/>
                      <a:pt x="33925" y="11408"/>
                    </a:cubicBezTo>
                    <a:lnTo>
                      <a:pt x="1250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49"/>
              <p:cNvSpPr/>
              <p:nvPr/>
            </p:nvSpPr>
            <p:spPr>
              <a:xfrm>
                <a:off x="2173400" y="1538600"/>
                <a:ext cx="874800" cy="1535350"/>
              </a:xfrm>
              <a:custGeom>
                <a:avLst/>
                <a:gdLst/>
                <a:ahLst/>
                <a:cxnLst/>
                <a:rect l="l" t="t" r="r" b="b"/>
                <a:pathLst>
                  <a:path w="34992" h="61414" extrusionOk="0">
                    <a:moveTo>
                      <a:pt x="30553" y="0"/>
                    </a:moveTo>
                    <a:cubicBezTo>
                      <a:pt x="26475" y="0"/>
                      <a:pt x="17950" y="11821"/>
                      <a:pt x="10808" y="27671"/>
                    </a:cubicBezTo>
                    <a:cubicBezTo>
                      <a:pt x="3169" y="44550"/>
                      <a:pt x="0" y="59594"/>
                      <a:pt x="3703" y="61262"/>
                    </a:cubicBezTo>
                    <a:cubicBezTo>
                      <a:pt x="3928" y="61363"/>
                      <a:pt x="4173" y="61413"/>
                      <a:pt x="4437" y="61413"/>
                    </a:cubicBezTo>
                    <a:cubicBezTo>
                      <a:pt x="8519" y="61413"/>
                      <a:pt x="17074" y="49564"/>
                      <a:pt x="24217" y="33742"/>
                    </a:cubicBezTo>
                    <a:cubicBezTo>
                      <a:pt x="31823" y="16864"/>
                      <a:pt x="34992" y="1820"/>
                      <a:pt x="31289" y="152"/>
                    </a:cubicBezTo>
                    <a:cubicBezTo>
                      <a:pt x="31064" y="50"/>
                      <a:pt x="30818" y="0"/>
                      <a:pt x="30553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49"/>
              <p:cNvSpPr/>
              <p:nvPr/>
            </p:nvSpPr>
            <p:spPr>
              <a:xfrm>
                <a:off x="2173400" y="1538600"/>
                <a:ext cx="874800" cy="1535350"/>
              </a:xfrm>
              <a:custGeom>
                <a:avLst/>
                <a:gdLst/>
                <a:ahLst/>
                <a:cxnLst/>
                <a:rect l="l" t="t" r="r" b="b"/>
                <a:pathLst>
                  <a:path w="34992" h="61414" extrusionOk="0">
                    <a:moveTo>
                      <a:pt x="30553" y="0"/>
                    </a:moveTo>
                    <a:cubicBezTo>
                      <a:pt x="26475" y="0"/>
                      <a:pt x="17950" y="11821"/>
                      <a:pt x="10808" y="27671"/>
                    </a:cubicBezTo>
                    <a:cubicBezTo>
                      <a:pt x="3169" y="44550"/>
                      <a:pt x="0" y="59594"/>
                      <a:pt x="3703" y="61262"/>
                    </a:cubicBezTo>
                    <a:cubicBezTo>
                      <a:pt x="3928" y="61363"/>
                      <a:pt x="4173" y="61413"/>
                      <a:pt x="4437" y="61413"/>
                    </a:cubicBezTo>
                    <a:cubicBezTo>
                      <a:pt x="8519" y="61413"/>
                      <a:pt x="17074" y="49564"/>
                      <a:pt x="24217" y="33742"/>
                    </a:cubicBezTo>
                    <a:cubicBezTo>
                      <a:pt x="31823" y="16864"/>
                      <a:pt x="34992" y="1820"/>
                      <a:pt x="31289" y="152"/>
                    </a:cubicBezTo>
                    <a:cubicBezTo>
                      <a:pt x="31064" y="50"/>
                      <a:pt x="30818" y="0"/>
                      <a:pt x="3055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49"/>
              <p:cNvSpPr/>
              <p:nvPr/>
            </p:nvSpPr>
            <p:spPr>
              <a:xfrm>
                <a:off x="4598450" y="3145200"/>
                <a:ext cx="199350" cy="216850"/>
              </a:xfrm>
              <a:custGeom>
                <a:avLst/>
                <a:gdLst/>
                <a:ahLst/>
                <a:cxnLst/>
                <a:rect l="l" t="t" r="r" b="b"/>
                <a:pathLst>
                  <a:path w="7974" h="8674" extrusionOk="0">
                    <a:moveTo>
                      <a:pt x="3603" y="0"/>
                    </a:moveTo>
                    <a:lnTo>
                      <a:pt x="1" y="6838"/>
                    </a:lnTo>
                    <a:lnTo>
                      <a:pt x="5838" y="8673"/>
                    </a:lnTo>
                    <a:lnTo>
                      <a:pt x="7973" y="2702"/>
                    </a:lnTo>
                    <a:lnTo>
                      <a:pt x="3603" y="0"/>
                    </a:ln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49"/>
              <p:cNvSpPr/>
              <p:nvPr/>
            </p:nvSpPr>
            <p:spPr>
              <a:xfrm>
                <a:off x="4598450" y="3145200"/>
                <a:ext cx="103425" cy="180150"/>
              </a:xfrm>
              <a:custGeom>
                <a:avLst/>
                <a:gdLst/>
                <a:ahLst/>
                <a:cxnLst/>
                <a:rect l="l" t="t" r="r" b="b"/>
                <a:pathLst>
                  <a:path w="4137" h="7206" extrusionOk="0">
                    <a:moveTo>
                      <a:pt x="3603" y="0"/>
                    </a:moveTo>
                    <a:lnTo>
                      <a:pt x="1" y="6838"/>
                    </a:lnTo>
                    <a:lnTo>
                      <a:pt x="1202" y="7205"/>
                    </a:lnTo>
                    <a:lnTo>
                      <a:pt x="4137" y="334"/>
                    </a:lnTo>
                    <a:lnTo>
                      <a:pt x="3603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49"/>
              <p:cNvSpPr/>
              <p:nvPr/>
            </p:nvSpPr>
            <p:spPr>
              <a:xfrm>
                <a:off x="4269875" y="3041375"/>
                <a:ext cx="321100" cy="143600"/>
              </a:xfrm>
              <a:custGeom>
                <a:avLst/>
                <a:gdLst/>
                <a:ahLst/>
                <a:cxnLst/>
                <a:rect l="l" t="t" r="r" b="b"/>
                <a:pathLst>
                  <a:path w="12844" h="5744" extrusionOk="0">
                    <a:moveTo>
                      <a:pt x="152" y="0"/>
                    </a:moveTo>
                    <a:cubicBezTo>
                      <a:pt x="123" y="0"/>
                      <a:pt x="106" y="6"/>
                      <a:pt x="101" y="17"/>
                    </a:cubicBezTo>
                    <a:cubicBezTo>
                      <a:pt x="1" y="217"/>
                      <a:pt x="2770" y="1651"/>
                      <a:pt x="6272" y="3219"/>
                    </a:cubicBezTo>
                    <a:cubicBezTo>
                      <a:pt x="9474" y="4666"/>
                      <a:pt x="12221" y="5744"/>
                      <a:pt x="12678" y="5744"/>
                    </a:cubicBezTo>
                    <a:cubicBezTo>
                      <a:pt x="12716" y="5744"/>
                      <a:pt x="12738" y="5736"/>
                      <a:pt x="12743" y="5721"/>
                    </a:cubicBezTo>
                    <a:cubicBezTo>
                      <a:pt x="12843" y="5554"/>
                      <a:pt x="10075" y="4120"/>
                      <a:pt x="6572" y="2552"/>
                    </a:cubicBezTo>
                    <a:cubicBezTo>
                      <a:pt x="3305" y="1058"/>
                      <a:pt x="560" y="0"/>
                      <a:pt x="152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49"/>
              <p:cNvSpPr/>
              <p:nvPr/>
            </p:nvSpPr>
            <p:spPr>
              <a:xfrm>
                <a:off x="4345775" y="2941950"/>
                <a:ext cx="290225" cy="141300"/>
              </a:xfrm>
              <a:custGeom>
                <a:avLst/>
                <a:gdLst/>
                <a:ahLst/>
                <a:cxnLst/>
                <a:rect l="l" t="t" r="r" b="b"/>
                <a:pathLst>
                  <a:path w="11609" h="5652" extrusionOk="0">
                    <a:moveTo>
                      <a:pt x="170" y="1"/>
                    </a:moveTo>
                    <a:cubicBezTo>
                      <a:pt x="132" y="1"/>
                      <a:pt x="108" y="9"/>
                      <a:pt x="101" y="24"/>
                    </a:cubicBezTo>
                    <a:cubicBezTo>
                      <a:pt x="0" y="191"/>
                      <a:pt x="2502" y="1592"/>
                      <a:pt x="5638" y="3160"/>
                    </a:cubicBezTo>
                    <a:cubicBezTo>
                      <a:pt x="8532" y="4576"/>
                      <a:pt x="10999" y="5651"/>
                      <a:pt x="11441" y="5651"/>
                    </a:cubicBezTo>
                    <a:cubicBezTo>
                      <a:pt x="11478" y="5651"/>
                      <a:pt x="11501" y="5644"/>
                      <a:pt x="11509" y="5628"/>
                    </a:cubicBezTo>
                    <a:cubicBezTo>
                      <a:pt x="11609" y="5428"/>
                      <a:pt x="9107" y="4027"/>
                      <a:pt x="5971" y="2493"/>
                    </a:cubicBezTo>
                    <a:cubicBezTo>
                      <a:pt x="3053" y="1049"/>
                      <a:pt x="615" y="1"/>
                      <a:pt x="170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49"/>
              <p:cNvSpPr/>
              <p:nvPr/>
            </p:nvSpPr>
            <p:spPr>
              <a:xfrm>
                <a:off x="4241525" y="3162300"/>
                <a:ext cx="291075" cy="129650"/>
              </a:xfrm>
              <a:custGeom>
                <a:avLst/>
                <a:gdLst/>
                <a:ahLst/>
                <a:cxnLst/>
                <a:rect l="l" t="t" r="r" b="b"/>
                <a:pathLst>
                  <a:path w="11643" h="5186" extrusionOk="0">
                    <a:moveTo>
                      <a:pt x="146" y="0"/>
                    </a:moveTo>
                    <a:cubicBezTo>
                      <a:pt x="121" y="0"/>
                      <a:pt x="105" y="6"/>
                      <a:pt x="101" y="17"/>
                    </a:cubicBezTo>
                    <a:cubicBezTo>
                      <a:pt x="1" y="184"/>
                      <a:pt x="2436" y="1651"/>
                      <a:pt x="5638" y="3119"/>
                    </a:cubicBezTo>
                    <a:cubicBezTo>
                      <a:pt x="6405" y="3486"/>
                      <a:pt x="7173" y="3853"/>
                      <a:pt x="7873" y="4120"/>
                    </a:cubicBezTo>
                    <a:cubicBezTo>
                      <a:pt x="8607" y="4353"/>
                      <a:pt x="9241" y="4587"/>
                      <a:pt x="9808" y="4753"/>
                    </a:cubicBezTo>
                    <a:cubicBezTo>
                      <a:pt x="10673" y="5042"/>
                      <a:pt x="11291" y="5186"/>
                      <a:pt x="11532" y="5186"/>
                    </a:cubicBezTo>
                    <a:cubicBezTo>
                      <a:pt x="11598" y="5186"/>
                      <a:pt x="11635" y="5175"/>
                      <a:pt x="11642" y="5154"/>
                    </a:cubicBezTo>
                    <a:cubicBezTo>
                      <a:pt x="11642" y="5054"/>
                      <a:pt x="11009" y="4720"/>
                      <a:pt x="9975" y="4253"/>
                    </a:cubicBezTo>
                    <a:cubicBezTo>
                      <a:pt x="9441" y="4020"/>
                      <a:pt x="8840" y="3753"/>
                      <a:pt x="8140" y="3486"/>
                    </a:cubicBezTo>
                    <a:cubicBezTo>
                      <a:pt x="7439" y="3186"/>
                      <a:pt x="6706" y="2785"/>
                      <a:pt x="5938" y="2452"/>
                    </a:cubicBezTo>
                    <a:cubicBezTo>
                      <a:pt x="2978" y="1081"/>
                      <a:pt x="512" y="0"/>
                      <a:pt x="146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49"/>
              <p:cNvSpPr/>
              <p:nvPr/>
            </p:nvSpPr>
            <p:spPr>
              <a:xfrm>
                <a:off x="2376025" y="2105950"/>
                <a:ext cx="455350" cy="532250"/>
              </a:xfrm>
              <a:custGeom>
                <a:avLst/>
                <a:gdLst/>
                <a:ahLst/>
                <a:cxnLst/>
                <a:rect l="l" t="t" r="r" b="b"/>
                <a:pathLst>
                  <a:path w="18214" h="21290" extrusionOk="0">
                    <a:moveTo>
                      <a:pt x="13622" y="0"/>
                    </a:moveTo>
                    <a:cubicBezTo>
                      <a:pt x="10797" y="0"/>
                      <a:pt x="7255" y="1465"/>
                      <a:pt x="4771" y="7579"/>
                    </a:cubicBezTo>
                    <a:cubicBezTo>
                      <a:pt x="1" y="19354"/>
                      <a:pt x="9174" y="21289"/>
                      <a:pt x="9174" y="21289"/>
                    </a:cubicBezTo>
                    <a:cubicBezTo>
                      <a:pt x="13110" y="15051"/>
                      <a:pt x="16146" y="8313"/>
                      <a:pt x="18214" y="1241"/>
                    </a:cubicBezTo>
                    <a:cubicBezTo>
                      <a:pt x="18214" y="1241"/>
                      <a:pt x="16222" y="0"/>
                      <a:pt x="13622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49"/>
              <p:cNvSpPr/>
              <p:nvPr/>
            </p:nvSpPr>
            <p:spPr>
              <a:xfrm>
                <a:off x="2439425" y="1786725"/>
                <a:ext cx="624625" cy="1282600"/>
              </a:xfrm>
              <a:custGeom>
                <a:avLst/>
                <a:gdLst/>
                <a:ahLst/>
                <a:cxnLst/>
                <a:rect l="l" t="t" r="r" b="b"/>
                <a:pathLst>
                  <a:path w="24985" h="51304" extrusionOk="0">
                    <a:moveTo>
                      <a:pt x="24951" y="0"/>
                    </a:moveTo>
                    <a:lnTo>
                      <a:pt x="24951" y="0"/>
                    </a:lnTo>
                    <a:cubicBezTo>
                      <a:pt x="24651" y="701"/>
                      <a:pt x="24451" y="1435"/>
                      <a:pt x="24317" y="2202"/>
                    </a:cubicBezTo>
                    <a:lnTo>
                      <a:pt x="22883" y="8206"/>
                    </a:lnTo>
                    <a:lnTo>
                      <a:pt x="21582" y="12276"/>
                    </a:lnTo>
                    <a:lnTo>
                      <a:pt x="20882" y="14544"/>
                    </a:lnTo>
                    <a:cubicBezTo>
                      <a:pt x="20748" y="14911"/>
                      <a:pt x="20648" y="15311"/>
                      <a:pt x="20515" y="15712"/>
                    </a:cubicBezTo>
                    <a:cubicBezTo>
                      <a:pt x="20381" y="16112"/>
                      <a:pt x="20214" y="16479"/>
                      <a:pt x="20048" y="16912"/>
                    </a:cubicBezTo>
                    <a:lnTo>
                      <a:pt x="18046" y="21916"/>
                    </a:lnTo>
                    <a:lnTo>
                      <a:pt x="17546" y="23217"/>
                    </a:lnTo>
                    <a:cubicBezTo>
                      <a:pt x="17379" y="23684"/>
                      <a:pt x="17112" y="24118"/>
                      <a:pt x="16912" y="24518"/>
                    </a:cubicBezTo>
                    <a:cubicBezTo>
                      <a:pt x="16512" y="25385"/>
                      <a:pt x="16045" y="26286"/>
                      <a:pt x="15645" y="27186"/>
                    </a:cubicBezTo>
                    <a:lnTo>
                      <a:pt x="14344" y="29822"/>
                    </a:lnTo>
                    <a:cubicBezTo>
                      <a:pt x="14110" y="30289"/>
                      <a:pt x="13943" y="30689"/>
                      <a:pt x="13710" y="31123"/>
                    </a:cubicBezTo>
                    <a:lnTo>
                      <a:pt x="13009" y="32323"/>
                    </a:lnTo>
                    <a:lnTo>
                      <a:pt x="10241" y="36993"/>
                    </a:lnTo>
                    <a:cubicBezTo>
                      <a:pt x="10041" y="37394"/>
                      <a:pt x="9840" y="37761"/>
                      <a:pt x="9607" y="38094"/>
                    </a:cubicBezTo>
                    <a:cubicBezTo>
                      <a:pt x="9373" y="38461"/>
                      <a:pt x="9140" y="38795"/>
                      <a:pt x="8906" y="39128"/>
                    </a:cubicBezTo>
                    <a:lnTo>
                      <a:pt x="7572" y="41096"/>
                    </a:lnTo>
                    <a:lnTo>
                      <a:pt x="5170" y="44599"/>
                    </a:lnTo>
                    <a:cubicBezTo>
                      <a:pt x="3569" y="46634"/>
                      <a:pt x="2268" y="48268"/>
                      <a:pt x="1334" y="49469"/>
                    </a:cubicBezTo>
                    <a:cubicBezTo>
                      <a:pt x="834" y="50036"/>
                      <a:pt x="400" y="50637"/>
                      <a:pt x="0" y="51304"/>
                    </a:cubicBezTo>
                    <a:cubicBezTo>
                      <a:pt x="567" y="50803"/>
                      <a:pt x="1067" y="50236"/>
                      <a:pt x="1534" y="49636"/>
                    </a:cubicBezTo>
                    <a:cubicBezTo>
                      <a:pt x="2502" y="48535"/>
                      <a:pt x="3903" y="46934"/>
                      <a:pt x="5571" y="44933"/>
                    </a:cubicBezTo>
                    <a:lnTo>
                      <a:pt x="8072" y="41430"/>
                    </a:lnTo>
                    <a:lnTo>
                      <a:pt x="9440" y="39495"/>
                    </a:lnTo>
                    <a:lnTo>
                      <a:pt x="10174" y="38461"/>
                    </a:lnTo>
                    <a:cubicBezTo>
                      <a:pt x="10441" y="38128"/>
                      <a:pt x="10608" y="37727"/>
                      <a:pt x="10841" y="37360"/>
                    </a:cubicBezTo>
                    <a:lnTo>
                      <a:pt x="13610" y="32690"/>
                    </a:lnTo>
                    <a:cubicBezTo>
                      <a:pt x="13843" y="32290"/>
                      <a:pt x="14110" y="31856"/>
                      <a:pt x="14344" y="31456"/>
                    </a:cubicBezTo>
                    <a:cubicBezTo>
                      <a:pt x="14577" y="31056"/>
                      <a:pt x="14777" y="30589"/>
                      <a:pt x="15011" y="30155"/>
                    </a:cubicBezTo>
                    <a:lnTo>
                      <a:pt x="16278" y="27487"/>
                    </a:lnTo>
                    <a:lnTo>
                      <a:pt x="17579" y="24818"/>
                    </a:lnTo>
                    <a:cubicBezTo>
                      <a:pt x="17779" y="24384"/>
                      <a:pt x="18013" y="23951"/>
                      <a:pt x="18213" y="23517"/>
                    </a:cubicBezTo>
                    <a:cubicBezTo>
                      <a:pt x="18380" y="23084"/>
                      <a:pt x="18547" y="22617"/>
                      <a:pt x="18713" y="22183"/>
                    </a:cubicBezTo>
                    <a:lnTo>
                      <a:pt x="20681" y="17113"/>
                    </a:lnTo>
                    <a:cubicBezTo>
                      <a:pt x="20848" y="16712"/>
                      <a:pt x="21015" y="16345"/>
                      <a:pt x="21148" y="15912"/>
                    </a:cubicBezTo>
                    <a:lnTo>
                      <a:pt x="21482" y="14711"/>
                    </a:lnTo>
                    <a:cubicBezTo>
                      <a:pt x="21716" y="13944"/>
                      <a:pt x="21949" y="13176"/>
                      <a:pt x="22183" y="12443"/>
                    </a:cubicBezTo>
                    <a:lnTo>
                      <a:pt x="23383" y="8306"/>
                    </a:lnTo>
                    <a:cubicBezTo>
                      <a:pt x="23950" y="5738"/>
                      <a:pt x="24351" y="3670"/>
                      <a:pt x="24618" y="2235"/>
                    </a:cubicBezTo>
                    <a:cubicBezTo>
                      <a:pt x="24884" y="801"/>
                      <a:pt x="24985" y="0"/>
                      <a:pt x="2495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49"/>
              <p:cNvSpPr/>
              <p:nvPr/>
            </p:nvSpPr>
            <p:spPr>
              <a:xfrm>
                <a:off x="3470150" y="3525500"/>
                <a:ext cx="491200" cy="445025"/>
              </a:xfrm>
              <a:custGeom>
                <a:avLst/>
                <a:gdLst/>
                <a:ahLst/>
                <a:cxnLst/>
                <a:rect l="l" t="t" r="r" b="b"/>
                <a:pathLst>
                  <a:path w="19648" h="17801" extrusionOk="0">
                    <a:moveTo>
                      <a:pt x="15103" y="0"/>
                    </a:moveTo>
                    <a:cubicBezTo>
                      <a:pt x="14904" y="0"/>
                      <a:pt x="14697" y="11"/>
                      <a:pt x="14477" y="32"/>
                    </a:cubicBezTo>
                    <a:cubicBezTo>
                      <a:pt x="14144" y="32"/>
                      <a:pt x="15011" y="3568"/>
                      <a:pt x="6605" y="8405"/>
                    </a:cubicBezTo>
                    <a:cubicBezTo>
                      <a:pt x="1602" y="11274"/>
                      <a:pt x="0" y="11941"/>
                      <a:pt x="0" y="11941"/>
                    </a:cubicBezTo>
                    <a:cubicBezTo>
                      <a:pt x="801" y="13375"/>
                      <a:pt x="1602" y="14876"/>
                      <a:pt x="2769" y="16011"/>
                    </a:cubicBezTo>
                    <a:cubicBezTo>
                      <a:pt x="3833" y="17044"/>
                      <a:pt x="5257" y="17801"/>
                      <a:pt x="6763" y="17801"/>
                    </a:cubicBezTo>
                    <a:cubicBezTo>
                      <a:pt x="6910" y="17801"/>
                      <a:pt x="7058" y="17793"/>
                      <a:pt x="7206" y="17779"/>
                    </a:cubicBezTo>
                    <a:cubicBezTo>
                      <a:pt x="8873" y="17612"/>
                      <a:pt x="10408" y="16244"/>
                      <a:pt x="10408" y="14610"/>
                    </a:cubicBezTo>
                    <a:cubicBezTo>
                      <a:pt x="10695" y="14825"/>
                      <a:pt x="11033" y="14920"/>
                      <a:pt x="11377" y="14920"/>
                    </a:cubicBezTo>
                    <a:cubicBezTo>
                      <a:pt x="11996" y="14920"/>
                      <a:pt x="12636" y="14614"/>
                      <a:pt x="13043" y="14143"/>
                    </a:cubicBezTo>
                    <a:cubicBezTo>
                      <a:pt x="13710" y="13409"/>
                      <a:pt x="13910" y="12375"/>
                      <a:pt x="13977" y="11407"/>
                    </a:cubicBezTo>
                    <a:cubicBezTo>
                      <a:pt x="14303" y="11601"/>
                      <a:pt x="14670" y="11689"/>
                      <a:pt x="15042" y="11689"/>
                    </a:cubicBezTo>
                    <a:cubicBezTo>
                      <a:pt x="15887" y="11689"/>
                      <a:pt x="16760" y="11235"/>
                      <a:pt x="17246" y="10540"/>
                    </a:cubicBezTo>
                    <a:cubicBezTo>
                      <a:pt x="17913" y="9439"/>
                      <a:pt x="18080" y="8138"/>
                      <a:pt x="17680" y="6971"/>
                    </a:cubicBezTo>
                    <a:cubicBezTo>
                      <a:pt x="17279" y="5770"/>
                      <a:pt x="16679" y="4669"/>
                      <a:pt x="15945" y="3668"/>
                    </a:cubicBezTo>
                    <a:lnTo>
                      <a:pt x="15945" y="3668"/>
                    </a:lnTo>
                    <a:cubicBezTo>
                      <a:pt x="16272" y="3695"/>
                      <a:pt x="16605" y="3721"/>
                      <a:pt x="16932" y="3721"/>
                    </a:cubicBezTo>
                    <a:cubicBezTo>
                      <a:pt x="17439" y="3721"/>
                      <a:pt x="17934" y="3658"/>
                      <a:pt x="18380" y="3435"/>
                    </a:cubicBezTo>
                    <a:cubicBezTo>
                      <a:pt x="19114" y="3068"/>
                      <a:pt x="19648" y="2067"/>
                      <a:pt x="19181" y="1367"/>
                    </a:cubicBezTo>
                    <a:cubicBezTo>
                      <a:pt x="18881" y="1000"/>
                      <a:pt x="18480" y="733"/>
                      <a:pt x="17980" y="600"/>
                    </a:cubicBezTo>
                    <a:cubicBezTo>
                      <a:pt x="16921" y="265"/>
                      <a:pt x="16117" y="0"/>
                      <a:pt x="1510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49"/>
              <p:cNvSpPr/>
              <p:nvPr/>
            </p:nvSpPr>
            <p:spPr>
              <a:xfrm>
                <a:off x="3729500" y="3946575"/>
                <a:ext cx="213500" cy="106825"/>
              </a:xfrm>
              <a:custGeom>
                <a:avLst/>
                <a:gdLst/>
                <a:ahLst/>
                <a:cxnLst/>
                <a:rect l="l" t="t" r="r" b="b"/>
                <a:pathLst>
                  <a:path w="8540" h="4273" extrusionOk="0">
                    <a:moveTo>
                      <a:pt x="6965" y="1"/>
                    </a:moveTo>
                    <a:cubicBezTo>
                      <a:pt x="4569" y="1"/>
                      <a:pt x="2280" y="1097"/>
                      <a:pt x="768" y="3004"/>
                    </a:cubicBezTo>
                    <a:cubicBezTo>
                      <a:pt x="568" y="3304"/>
                      <a:pt x="367" y="3604"/>
                      <a:pt x="167" y="3904"/>
                    </a:cubicBezTo>
                    <a:cubicBezTo>
                      <a:pt x="101" y="4038"/>
                      <a:pt x="34" y="4138"/>
                      <a:pt x="1" y="4271"/>
                    </a:cubicBezTo>
                    <a:cubicBezTo>
                      <a:pt x="3" y="4272"/>
                      <a:pt x="5" y="4273"/>
                      <a:pt x="7" y="4273"/>
                    </a:cubicBezTo>
                    <a:cubicBezTo>
                      <a:pt x="82" y="4273"/>
                      <a:pt x="320" y="3782"/>
                      <a:pt x="901" y="3104"/>
                    </a:cubicBezTo>
                    <a:cubicBezTo>
                      <a:pt x="2436" y="1269"/>
                      <a:pt x="4704" y="202"/>
                      <a:pt x="7072" y="135"/>
                    </a:cubicBezTo>
                    <a:cubicBezTo>
                      <a:pt x="7178" y="131"/>
                      <a:pt x="7278" y="130"/>
                      <a:pt x="7373" y="130"/>
                    </a:cubicBezTo>
                    <a:cubicBezTo>
                      <a:pt x="8025" y="130"/>
                      <a:pt x="8428" y="207"/>
                      <a:pt x="8520" y="207"/>
                    </a:cubicBezTo>
                    <a:cubicBezTo>
                      <a:pt x="8533" y="207"/>
                      <a:pt x="8540" y="205"/>
                      <a:pt x="8540" y="202"/>
                    </a:cubicBezTo>
                    <a:cubicBezTo>
                      <a:pt x="8440" y="135"/>
                      <a:pt x="8306" y="102"/>
                      <a:pt x="8173" y="102"/>
                    </a:cubicBezTo>
                    <a:cubicBezTo>
                      <a:pt x="7806" y="35"/>
                      <a:pt x="7439" y="2"/>
                      <a:pt x="7072" y="2"/>
                    </a:cubicBezTo>
                    <a:cubicBezTo>
                      <a:pt x="7036" y="1"/>
                      <a:pt x="7001" y="1"/>
                      <a:pt x="6965" y="1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49"/>
              <p:cNvSpPr/>
              <p:nvPr/>
            </p:nvSpPr>
            <p:spPr>
              <a:xfrm>
                <a:off x="3483500" y="3582175"/>
                <a:ext cx="405300" cy="334825"/>
              </a:xfrm>
              <a:custGeom>
                <a:avLst/>
                <a:gdLst/>
                <a:ahLst/>
                <a:cxnLst/>
                <a:rect l="l" t="t" r="r" b="b"/>
                <a:pathLst>
                  <a:path w="16212" h="13393" extrusionOk="0">
                    <a:moveTo>
                      <a:pt x="9740" y="0"/>
                    </a:moveTo>
                    <a:cubicBezTo>
                      <a:pt x="9007" y="0"/>
                      <a:pt x="8073" y="134"/>
                      <a:pt x="7639" y="768"/>
                    </a:cubicBezTo>
                    <a:cubicBezTo>
                      <a:pt x="7172" y="1401"/>
                      <a:pt x="6972" y="2202"/>
                      <a:pt x="7072" y="2969"/>
                    </a:cubicBezTo>
                    <a:cubicBezTo>
                      <a:pt x="7072" y="2969"/>
                      <a:pt x="6276" y="2564"/>
                      <a:pt x="5312" y="2564"/>
                    </a:cubicBezTo>
                    <a:cubicBezTo>
                      <a:pt x="4814" y="2564"/>
                      <a:pt x="4270" y="2673"/>
                      <a:pt x="3770" y="3003"/>
                    </a:cubicBezTo>
                    <a:cubicBezTo>
                      <a:pt x="2869" y="3636"/>
                      <a:pt x="2202" y="4570"/>
                      <a:pt x="1935" y="5671"/>
                    </a:cubicBezTo>
                    <a:lnTo>
                      <a:pt x="0" y="7406"/>
                    </a:lnTo>
                    <a:cubicBezTo>
                      <a:pt x="1368" y="8707"/>
                      <a:pt x="2268" y="10174"/>
                      <a:pt x="3703" y="11475"/>
                    </a:cubicBezTo>
                    <a:cubicBezTo>
                      <a:pt x="4337" y="12076"/>
                      <a:pt x="5371" y="13177"/>
                      <a:pt x="6205" y="13343"/>
                    </a:cubicBezTo>
                    <a:cubicBezTo>
                      <a:pt x="6398" y="13374"/>
                      <a:pt x="6579" y="13393"/>
                      <a:pt x="6747" y="13393"/>
                    </a:cubicBezTo>
                    <a:cubicBezTo>
                      <a:pt x="7303" y="13393"/>
                      <a:pt x="7716" y="13191"/>
                      <a:pt x="7973" y="12576"/>
                    </a:cubicBezTo>
                    <a:cubicBezTo>
                      <a:pt x="8239" y="11909"/>
                      <a:pt x="7739" y="11008"/>
                      <a:pt x="7405" y="10475"/>
                    </a:cubicBezTo>
                    <a:cubicBezTo>
                      <a:pt x="6505" y="9074"/>
                      <a:pt x="5638" y="7939"/>
                      <a:pt x="4970" y="6839"/>
                    </a:cubicBezTo>
                    <a:cubicBezTo>
                      <a:pt x="4750" y="6507"/>
                      <a:pt x="4850" y="6337"/>
                      <a:pt x="4992" y="6337"/>
                    </a:cubicBezTo>
                    <a:cubicBezTo>
                      <a:pt x="5064" y="6337"/>
                      <a:pt x="5148" y="6381"/>
                      <a:pt x="5204" y="6472"/>
                    </a:cubicBezTo>
                    <a:cubicBezTo>
                      <a:pt x="5838" y="7139"/>
                      <a:pt x="6838" y="7706"/>
                      <a:pt x="7405" y="8473"/>
                    </a:cubicBezTo>
                    <a:cubicBezTo>
                      <a:pt x="8099" y="9341"/>
                      <a:pt x="8292" y="10459"/>
                      <a:pt x="9700" y="10459"/>
                    </a:cubicBezTo>
                    <a:cubicBezTo>
                      <a:pt x="9916" y="10459"/>
                      <a:pt x="10161" y="10432"/>
                      <a:pt x="10441" y="10375"/>
                    </a:cubicBezTo>
                    <a:cubicBezTo>
                      <a:pt x="10708" y="10341"/>
                      <a:pt x="10975" y="10208"/>
                      <a:pt x="11208" y="10041"/>
                    </a:cubicBezTo>
                    <a:cubicBezTo>
                      <a:pt x="12009" y="9441"/>
                      <a:pt x="12042" y="8373"/>
                      <a:pt x="11709" y="7539"/>
                    </a:cubicBezTo>
                    <a:cubicBezTo>
                      <a:pt x="11439" y="6970"/>
                      <a:pt x="11089" y="6428"/>
                      <a:pt x="10682" y="5961"/>
                    </a:cubicBezTo>
                    <a:lnTo>
                      <a:pt x="10682" y="5961"/>
                    </a:lnTo>
                    <a:cubicBezTo>
                      <a:pt x="11543" y="6914"/>
                      <a:pt x="12482" y="7878"/>
                      <a:pt x="13810" y="7973"/>
                    </a:cubicBezTo>
                    <a:cubicBezTo>
                      <a:pt x="13890" y="7982"/>
                      <a:pt x="13969" y="7987"/>
                      <a:pt x="14048" y="7987"/>
                    </a:cubicBezTo>
                    <a:cubicBezTo>
                      <a:pt x="14793" y="7987"/>
                      <a:pt x="15480" y="7569"/>
                      <a:pt x="15811" y="6905"/>
                    </a:cubicBezTo>
                    <a:cubicBezTo>
                      <a:pt x="16212" y="5938"/>
                      <a:pt x="15611" y="5037"/>
                      <a:pt x="15011" y="4304"/>
                    </a:cubicBezTo>
                    <a:cubicBezTo>
                      <a:pt x="13943" y="2969"/>
                      <a:pt x="12743" y="1735"/>
                      <a:pt x="11475" y="634"/>
                    </a:cubicBezTo>
                    <a:cubicBezTo>
                      <a:pt x="10975" y="234"/>
                      <a:pt x="10374" y="34"/>
                      <a:pt x="9740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49"/>
              <p:cNvSpPr/>
              <p:nvPr/>
            </p:nvSpPr>
            <p:spPr>
              <a:xfrm>
                <a:off x="3710325" y="3472600"/>
                <a:ext cx="273275" cy="143800"/>
              </a:xfrm>
              <a:custGeom>
                <a:avLst/>
                <a:gdLst/>
                <a:ahLst/>
                <a:cxnLst/>
                <a:rect l="l" t="t" r="r" b="b"/>
                <a:pathLst>
                  <a:path w="10931" h="5752" extrusionOk="0">
                    <a:moveTo>
                      <a:pt x="2862" y="1"/>
                    </a:moveTo>
                    <a:cubicBezTo>
                      <a:pt x="2309" y="1"/>
                      <a:pt x="1857" y="47"/>
                      <a:pt x="1568" y="147"/>
                    </a:cubicBezTo>
                    <a:cubicBezTo>
                      <a:pt x="1168" y="280"/>
                      <a:pt x="768" y="881"/>
                      <a:pt x="434" y="1481"/>
                    </a:cubicBezTo>
                    <a:cubicBezTo>
                      <a:pt x="0" y="2315"/>
                      <a:pt x="100" y="3283"/>
                      <a:pt x="701" y="3983"/>
                    </a:cubicBezTo>
                    <a:lnTo>
                      <a:pt x="3236" y="5751"/>
                    </a:lnTo>
                    <a:lnTo>
                      <a:pt x="4237" y="4250"/>
                    </a:lnTo>
                    <a:cubicBezTo>
                      <a:pt x="4237" y="4250"/>
                      <a:pt x="5371" y="4383"/>
                      <a:pt x="6105" y="4483"/>
                    </a:cubicBezTo>
                    <a:cubicBezTo>
                      <a:pt x="7028" y="4617"/>
                      <a:pt x="7773" y="4682"/>
                      <a:pt x="8375" y="4682"/>
                    </a:cubicBezTo>
                    <a:cubicBezTo>
                      <a:pt x="10469" y="4682"/>
                      <a:pt x="10823" y="3904"/>
                      <a:pt x="10875" y="2582"/>
                    </a:cubicBezTo>
                    <a:cubicBezTo>
                      <a:pt x="10930" y="1164"/>
                      <a:pt x="5631" y="1"/>
                      <a:pt x="2862" y="1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49"/>
              <p:cNvSpPr/>
              <p:nvPr/>
            </p:nvSpPr>
            <p:spPr>
              <a:xfrm>
                <a:off x="3656950" y="3654725"/>
                <a:ext cx="105100" cy="95100"/>
              </a:xfrm>
              <a:custGeom>
                <a:avLst/>
                <a:gdLst/>
                <a:ahLst/>
                <a:cxnLst/>
                <a:rect l="l" t="t" r="r" b="b"/>
                <a:pathLst>
                  <a:path w="4204" h="3804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735" y="834"/>
                      <a:pt x="3203" y="2169"/>
                      <a:pt x="4203" y="3803"/>
                    </a:cubicBezTo>
                    <a:cubicBezTo>
                      <a:pt x="4137" y="3536"/>
                      <a:pt x="4003" y="3270"/>
                      <a:pt x="3837" y="3036"/>
                    </a:cubicBezTo>
                    <a:cubicBezTo>
                      <a:pt x="3103" y="1835"/>
                      <a:pt x="2069" y="868"/>
                      <a:pt x="801" y="267"/>
                    </a:cubicBezTo>
                    <a:cubicBezTo>
                      <a:pt x="568" y="134"/>
                      <a:pt x="301" y="34"/>
                      <a:pt x="0" y="1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49"/>
              <p:cNvSpPr/>
              <p:nvPr/>
            </p:nvSpPr>
            <p:spPr>
              <a:xfrm>
                <a:off x="3731175" y="3582450"/>
                <a:ext cx="64225" cy="37325"/>
              </a:xfrm>
              <a:custGeom>
                <a:avLst/>
                <a:gdLst/>
                <a:ahLst/>
                <a:cxnLst/>
                <a:rect l="l" t="t" r="r" b="b"/>
                <a:pathLst>
                  <a:path w="2569" h="1493" extrusionOk="0">
                    <a:moveTo>
                      <a:pt x="94" y="1"/>
                    </a:moveTo>
                    <a:cubicBezTo>
                      <a:pt x="35" y="1"/>
                      <a:pt x="0" y="9"/>
                      <a:pt x="0" y="23"/>
                    </a:cubicBezTo>
                    <a:cubicBezTo>
                      <a:pt x="0" y="56"/>
                      <a:pt x="167" y="89"/>
                      <a:pt x="401" y="190"/>
                    </a:cubicBezTo>
                    <a:cubicBezTo>
                      <a:pt x="701" y="356"/>
                      <a:pt x="1001" y="523"/>
                      <a:pt x="1301" y="690"/>
                    </a:cubicBezTo>
                    <a:cubicBezTo>
                      <a:pt x="1942" y="1107"/>
                      <a:pt x="2460" y="1492"/>
                      <a:pt x="2529" y="1492"/>
                    </a:cubicBezTo>
                    <a:cubicBezTo>
                      <a:pt x="2532" y="1492"/>
                      <a:pt x="2534" y="1492"/>
                      <a:pt x="2535" y="1490"/>
                    </a:cubicBezTo>
                    <a:cubicBezTo>
                      <a:pt x="2569" y="1457"/>
                      <a:pt x="2102" y="957"/>
                      <a:pt x="1401" y="523"/>
                    </a:cubicBezTo>
                    <a:cubicBezTo>
                      <a:pt x="1101" y="323"/>
                      <a:pt x="801" y="156"/>
                      <a:pt x="467" y="56"/>
                    </a:cubicBezTo>
                    <a:cubicBezTo>
                      <a:pt x="311" y="17"/>
                      <a:pt x="178" y="1"/>
                      <a:pt x="94" y="1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1147;p49"/>
              <p:cNvSpPr/>
              <p:nvPr/>
            </p:nvSpPr>
            <p:spPr>
              <a:xfrm>
                <a:off x="3758700" y="3554650"/>
                <a:ext cx="6755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2702" h="1047" extrusionOk="0">
                    <a:moveTo>
                      <a:pt x="33" y="1"/>
                    </a:moveTo>
                    <a:cubicBezTo>
                      <a:pt x="0" y="34"/>
                      <a:pt x="100" y="167"/>
                      <a:pt x="300" y="368"/>
                    </a:cubicBezTo>
                    <a:cubicBezTo>
                      <a:pt x="567" y="568"/>
                      <a:pt x="901" y="768"/>
                      <a:pt x="1234" y="868"/>
                    </a:cubicBezTo>
                    <a:cubicBezTo>
                      <a:pt x="1596" y="997"/>
                      <a:pt x="1978" y="1046"/>
                      <a:pt x="2365" y="1046"/>
                    </a:cubicBezTo>
                    <a:cubicBezTo>
                      <a:pt x="2477" y="1046"/>
                      <a:pt x="2590" y="1042"/>
                      <a:pt x="2702" y="1035"/>
                    </a:cubicBezTo>
                    <a:cubicBezTo>
                      <a:pt x="2235" y="868"/>
                      <a:pt x="1768" y="734"/>
                      <a:pt x="1301" y="634"/>
                    </a:cubicBezTo>
                    <a:cubicBezTo>
                      <a:pt x="834" y="468"/>
                      <a:pt x="434" y="267"/>
                      <a:pt x="33" y="1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1148;p49"/>
              <p:cNvSpPr/>
              <p:nvPr/>
            </p:nvSpPr>
            <p:spPr>
              <a:xfrm>
                <a:off x="3489325" y="3707175"/>
                <a:ext cx="151800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6072" h="3807" extrusionOk="0">
                    <a:moveTo>
                      <a:pt x="1550" y="1"/>
                    </a:moveTo>
                    <a:cubicBezTo>
                      <a:pt x="1378" y="1"/>
                      <a:pt x="1206" y="13"/>
                      <a:pt x="1035" y="37"/>
                    </a:cubicBezTo>
                    <a:cubicBezTo>
                      <a:pt x="735" y="104"/>
                      <a:pt x="468" y="204"/>
                      <a:pt x="234" y="371"/>
                    </a:cubicBezTo>
                    <a:cubicBezTo>
                      <a:pt x="67" y="471"/>
                      <a:pt x="1" y="538"/>
                      <a:pt x="1" y="538"/>
                    </a:cubicBezTo>
                    <a:cubicBezTo>
                      <a:pt x="334" y="404"/>
                      <a:pt x="701" y="271"/>
                      <a:pt x="1068" y="204"/>
                    </a:cubicBezTo>
                    <a:cubicBezTo>
                      <a:pt x="1199" y="189"/>
                      <a:pt x="1332" y="182"/>
                      <a:pt x="1465" y="182"/>
                    </a:cubicBezTo>
                    <a:cubicBezTo>
                      <a:pt x="2212" y="182"/>
                      <a:pt x="2975" y="418"/>
                      <a:pt x="3570" y="871"/>
                    </a:cubicBezTo>
                    <a:cubicBezTo>
                      <a:pt x="4270" y="1438"/>
                      <a:pt x="4871" y="2139"/>
                      <a:pt x="5371" y="2906"/>
                    </a:cubicBezTo>
                    <a:cubicBezTo>
                      <a:pt x="5571" y="3240"/>
                      <a:pt x="5805" y="3540"/>
                      <a:pt x="6072" y="3807"/>
                    </a:cubicBezTo>
                    <a:cubicBezTo>
                      <a:pt x="5905" y="3473"/>
                      <a:pt x="5705" y="3140"/>
                      <a:pt x="5505" y="2806"/>
                    </a:cubicBezTo>
                    <a:cubicBezTo>
                      <a:pt x="5038" y="2005"/>
                      <a:pt x="4437" y="1272"/>
                      <a:pt x="3703" y="705"/>
                    </a:cubicBezTo>
                    <a:cubicBezTo>
                      <a:pt x="3077" y="241"/>
                      <a:pt x="2317" y="1"/>
                      <a:pt x="1550" y="1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49"/>
              <p:cNvSpPr/>
              <p:nvPr/>
            </p:nvSpPr>
            <p:spPr>
              <a:xfrm>
                <a:off x="3630275" y="4224300"/>
                <a:ext cx="156800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6272" h="701" extrusionOk="0">
                    <a:moveTo>
                      <a:pt x="6271" y="0"/>
                    </a:moveTo>
                    <a:cubicBezTo>
                      <a:pt x="5204" y="0"/>
                      <a:pt x="4170" y="101"/>
                      <a:pt x="3136" y="234"/>
                    </a:cubicBezTo>
                    <a:cubicBezTo>
                      <a:pt x="2068" y="334"/>
                      <a:pt x="1034" y="467"/>
                      <a:pt x="0" y="701"/>
                    </a:cubicBezTo>
                    <a:cubicBezTo>
                      <a:pt x="1034" y="668"/>
                      <a:pt x="2102" y="601"/>
                      <a:pt x="3136" y="467"/>
                    </a:cubicBezTo>
                    <a:cubicBezTo>
                      <a:pt x="4203" y="367"/>
                      <a:pt x="5237" y="234"/>
                      <a:pt x="6271" y="0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50" name="Google Shape;1150;p49"/>
            <p:cNvSpPr/>
            <p:nvPr/>
          </p:nvSpPr>
          <p:spPr>
            <a:xfrm>
              <a:off x="7952875" y="2325750"/>
              <a:ext cx="94200" cy="94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49"/>
            <p:cNvSpPr/>
            <p:nvPr/>
          </p:nvSpPr>
          <p:spPr>
            <a:xfrm>
              <a:off x="4899250" y="775750"/>
              <a:ext cx="155700" cy="1557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49"/>
            <p:cNvSpPr/>
            <p:nvPr/>
          </p:nvSpPr>
          <p:spPr>
            <a:xfrm>
              <a:off x="5477900" y="3066200"/>
              <a:ext cx="52200" cy="52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49"/>
            <p:cNvSpPr/>
            <p:nvPr/>
          </p:nvSpPr>
          <p:spPr>
            <a:xfrm>
              <a:off x="5054950" y="2053575"/>
              <a:ext cx="52200" cy="522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49"/>
            <p:cNvSpPr/>
            <p:nvPr/>
          </p:nvSpPr>
          <p:spPr>
            <a:xfrm>
              <a:off x="7840675" y="827500"/>
              <a:ext cx="52200" cy="522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49"/>
            <p:cNvSpPr/>
            <p:nvPr/>
          </p:nvSpPr>
          <p:spPr>
            <a:xfrm>
              <a:off x="7922125" y="884725"/>
              <a:ext cx="155700" cy="1557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0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50;p44">
            <a:extLst>
              <a:ext uri="{FF2B5EF4-FFF2-40B4-BE49-F238E27FC236}">
                <a16:creationId xmlns:a16="http://schemas.microsoft.com/office/drawing/2014/main" id="{EE9611FE-CC0A-A4EC-1680-90941094E2D6}"/>
              </a:ext>
            </a:extLst>
          </p:cNvPr>
          <p:cNvSpPr txBox="1">
            <a:spLocks noGrp="1"/>
          </p:cNvSpPr>
          <p:nvPr/>
        </p:nvSpPr>
        <p:spPr>
          <a:xfrm>
            <a:off x="1955467" y="1305826"/>
            <a:ext cx="5233066" cy="1007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Font typeface="Fira Sans Condensed ExtraBold"/>
              <a:buNone/>
              <a:defRPr sz="9600" b="0" i="0" u="none" strike="noStrike" cap="none">
                <a:solidFill>
                  <a:schemeClr val="accent2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Fira Sans Condensed ExtraBold"/>
              <a:buNone/>
              <a:defRPr sz="9600" b="0" i="0" u="none" strike="noStrike" cap="none">
                <a:solidFill>
                  <a:schemeClr val="dk1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Fira Sans Condensed ExtraBold"/>
              <a:buNone/>
              <a:defRPr sz="9600" b="0" i="0" u="none" strike="noStrike" cap="none">
                <a:solidFill>
                  <a:schemeClr val="dk1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Fira Sans Condensed ExtraBold"/>
              <a:buNone/>
              <a:defRPr sz="9600" b="0" i="0" u="none" strike="noStrike" cap="none">
                <a:solidFill>
                  <a:schemeClr val="dk1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Fira Sans Condensed ExtraBold"/>
              <a:buNone/>
              <a:defRPr sz="9600" b="0" i="0" u="none" strike="noStrike" cap="none">
                <a:solidFill>
                  <a:schemeClr val="dk1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Fira Sans Condensed ExtraBold"/>
              <a:buNone/>
              <a:defRPr sz="9600" b="0" i="0" u="none" strike="noStrike" cap="none">
                <a:solidFill>
                  <a:schemeClr val="dk1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Fira Sans Condensed ExtraBold"/>
              <a:buNone/>
              <a:defRPr sz="9600" b="0" i="0" u="none" strike="noStrike" cap="none">
                <a:solidFill>
                  <a:schemeClr val="dk1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Fira Sans Condensed ExtraBold"/>
              <a:buNone/>
              <a:defRPr sz="9600" b="0" i="0" u="none" strike="noStrike" cap="none">
                <a:solidFill>
                  <a:schemeClr val="dk1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Fira Sans Condensed ExtraBold"/>
              <a:buNone/>
              <a:defRPr sz="9600" b="0" i="0" u="none" strike="noStrike" cap="none">
                <a:solidFill>
                  <a:schemeClr val="dk1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>
                <a:latin typeface="Cambria" panose="02040503050406030204" pitchFamily="18" charset="0"/>
                <a:ea typeface="Cambria" panose="02040503050406030204" pitchFamily="18" charset="0"/>
              </a:rPr>
              <a:t>Prerequisites for this Course</a:t>
            </a:r>
            <a:endParaRPr sz="4000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" name="Google Shape;751;p44">
            <a:extLst>
              <a:ext uri="{FF2B5EF4-FFF2-40B4-BE49-F238E27FC236}">
                <a16:creationId xmlns:a16="http://schemas.microsoft.com/office/drawing/2014/main" id="{F7913254-08D8-83E3-0BF6-D95C1A22C49C}"/>
              </a:ext>
            </a:extLst>
          </p:cNvPr>
          <p:cNvSpPr txBox="1">
            <a:spLocks noGrp="1"/>
          </p:cNvSpPr>
          <p:nvPr/>
        </p:nvSpPr>
        <p:spPr>
          <a:xfrm>
            <a:off x="311700" y="2668489"/>
            <a:ext cx="8520600" cy="1652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"/>
              <a:buChar char="●"/>
              <a:defRPr sz="18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marR="0" lvl="1" indent="-3429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"/>
              <a:buChar char="○"/>
              <a:defRPr sz="18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marR="0" lvl="2" indent="-3429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"/>
              <a:buChar char="■"/>
              <a:defRPr sz="18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marR="0" lvl="3" indent="-3429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"/>
              <a:buChar char="●"/>
              <a:defRPr sz="18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marR="0" lvl="4" indent="-3429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"/>
              <a:buChar char="○"/>
              <a:defRPr sz="18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marR="0" lvl="5" indent="-3429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"/>
              <a:buChar char="■"/>
              <a:defRPr sz="18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marR="0" lvl="6" indent="-3429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"/>
              <a:buChar char="●"/>
              <a:defRPr sz="18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marR="0" lvl="7" indent="-3429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"/>
              <a:buChar char="○"/>
              <a:defRPr sz="18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marR="0" lvl="8" indent="-3429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Font typeface="Fira Sans Condensed"/>
              <a:buChar char="■"/>
              <a:defRPr sz="1800" b="0" i="0" u="none" strike="noStrike" cap="none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IN" sz="2400" b="1" dirty="0">
                <a:latin typeface="Barlow" panose="00000500000000000000" charset="0"/>
              </a:rPr>
              <a:t>Laptop with Good Internet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IN" sz="2400" b="1" dirty="0">
                <a:latin typeface="Barlow" panose="00000500000000000000" charset="0"/>
              </a:rPr>
              <a:t>No basic knowledge is required.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IN" sz="2400" b="1" dirty="0">
                <a:latin typeface="Barlow" panose="00000500000000000000" charset="0"/>
              </a:rPr>
              <a:t>Note &amp; Pen </a:t>
            </a:r>
          </a:p>
        </p:txBody>
      </p:sp>
      <p:grpSp>
        <p:nvGrpSpPr>
          <p:cNvPr id="6" name="Google Shape;1190;p59">
            <a:extLst>
              <a:ext uri="{FF2B5EF4-FFF2-40B4-BE49-F238E27FC236}">
                <a16:creationId xmlns:a16="http://schemas.microsoft.com/office/drawing/2014/main" id="{FD629E14-6296-E192-7398-2866BBD5453F}"/>
              </a:ext>
            </a:extLst>
          </p:cNvPr>
          <p:cNvGrpSpPr/>
          <p:nvPr/>
        </p:nvGrpSpPr>
        <p:grpSpPr>
          <a:xfrm>
            <a:off x="524577" y="737942"/>
            <a:ext cx="342434" cy="342905"/>
            <a:chOff x="4910812" y="1677610"/>
            <a:chExt cx="342434" cy="342905"/>
          </a:xfrm>
        </p:grpSpPr>
        <p:sp>
          <p:nvSpPr>
            <p:cNvPr id="15" name="Google Shape;1191;p59">
              <a:extLst>
                <a:ext uri="{FF2B5EF4-FFF2-40B4-BE49-F238E27FC236}">
                  <a16:creationId xmlns:a16="http://schemas.microsoft.com/office/drawing/2014/main" id="{07F50AF5-28FC-509F-A90E-63EEEC1F2C25}"/>
                </a:ext>
              </a:extLst>
            </p:cNvPr>
            <p:cNvSpPr/>
            <p:nvPr/>
          </p:nvSpPr>
          <p:spPr>
            <a:xfrm>
              <a:off x="4910812" y="1677610"/>
              <a:ext cx="342434" cy="342905"/>
            </a:xfrm>
            <a:custGeom>
              <a:avLst/>
              <a:gdLst/>
              <a:ahLst/>
              <a:cxnLst/>
              <a:rect l="l" t="t" r="r" b="b"/>
              <a:pathLst>
                <a:path w="2867" h="2871" extrusionOk="0">
                  <a:moveTo>
                    <a:pt x="1436" y="0"/>
                  </a:moveTo>
                  <a:cubicBezTo>
                    <a:pt x="642" y="0"/>
                    <a:pt x="1" y="646"/>
                    <a:pt x="1" y="1436"/>
                  </a:cubicBezTo>
                  <a:cubicBezTo>
                    <a:pt x="1" y="2225"/>
                    <a:pt x="642" y="2871"/>
                    <a:pt x="1436" y="2871"/>
                  </a:cubicBezTo>
                  <a:cubicBezTo>
                    <a:pt x="2226" y="2871"/>
                    <a:pt x="2867" y="2225"/>
                    <a:pt x="2867" y="1436"/>
                  </a:cubicBezTo>
                  <a:cubicBezTo>
                    <a:pt x="2867" y="646"/>
                    <a:pt x="2226" y="0"/>
                    <a:pt x="1436" y="0"/>
                  </a:cubicBezTo>
                  <a:close/>
                </a:path>
              </a:pathLst>
            </a:custGeom>
            <a:gradFill>
              <a:gsLst>
                <a:gs pos="0">
                  <a:srgbClr val="FF0098"/>
                </a:gs>
                <a:gs pos="100000">
                  <a:srgbClr val="2D0066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6" name="Google Shape;1192;p59">
              <a:extLst>
                <a:ext uri="{FF2B5EF4-FFF2-40B4-BE49-F238E27FC236}">
                  <a16:creationId xmlns:a16="http://schemas.microsoft.com/office/drawing/2014/main" id="{7796C53A-8750-53A5-A3F1-3BE9955F66DC}"/>
                </a:ext>
              </a:extLst>
            </p:cNvPr>
            <p:cNvSpPr/>
            <p:nvPr/>
          </p:nvSpPr>
          <p:spPr>
            <a:xfrm>
              <a:off x="4910812" y="1822128"/>
              <a:ext cx="342434" cy="198386"/>
            </a:xfrm>
            <a:custGeom>
              <a:avLst/>
              <a:gdLst/>
              <a:ahLst/>
              <a:cxnLst/>
              <a:rect l="l" t="t" r="r" b="b"/>
              <a:pathLst>
                <a:path w="2867" h="1661" extrusionOk="0">
                  <a:moveTo>
                    <a:pt x="19" y="0"/>
                  </a:moveTo>
                  <a:cubicBezTo>
                    <a:pt x="5" y="73"/>
                    <a:pt x="1" y="149"/>
                    <a:pt x="1" y="226"/>
                  </a:cubicBezTo>
                  <a:cubicBezTo>
                    <a:pt x="1" y="1015"/>
                    <a:pt x="642" y="1661"/>
                    <a:pt x="1436" y="1661"/>
                  </a:cubicBezTo>
                  <a:cubicBezTo>
                    <a:pt x="2226" y="1661"/>
                    <a:pt x="2867" y="1015"/>
                    <a:pt x="2867" y="226"/>
                  </a:cubicBezTo>
                  <a:cubicBezTo>
                    <a:pt x="2867" y="149"/>
                    <a:pt x="2862" y="73"/>
                    <a:pt x="2848" y="0"/>
                  </a:cubicBezTo>
                  <a:cubicBezTo>
                    <a:pt x="2740" y="686"/>
                    <a:pt x="2150" y="1210"/>
                    <a:pt x="1436" y="1210"/>
                  </a:cubicBezTo>
                  <a:cubicBezTo>
                    <a:pt x="719" y="1210"/>
                    <a:pt x="128" y="686"/>
                    <a:pt x="19" y="0"/>
                  </a:cubicBezTo>
                  <a:close/>
                </a:path>
              </a:pathLst>
            </a:custGeom>
            <a:gradFill>
              <a:gsLst>
                <a:gs pos="0">
                  <a:srgbClr val="F42579"/>
                </a:gs>
                <a:gs pos="67000">
                  <a:srgbClr val="2D0066"/>
                </a:gs>
                <a:gs pos="100000">
                  <a:srgbClr val="2D006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7" name="Google Shape;1193;p59">
              <a:extLst>
                <a:ext uri="{FF2B5EF4-FFF2-40B4-BE49-F238E27FC236}">
                  <a16:creationId xmlns:a16="http://schemas.microsoft.com/office/drawing/2014/main" id="{2A68DEFE-B65A-033A-DEE5-BC847D237565}"/>
                </a:ext>
              </a:extLst>
            </p:cNvPr>
            <p:cNvSpPr/>
            <p:nvPr/>
          </p:nvSpPr>
          <p:spPr>
            <a:xfrm>
              <a:off x="4994897" y="1762171"/>
              <a:ext cx="174263" cy="173782"/>
            </a:xfrm>
            <a:custGeom>
              <a:avLst/>
              <a:gdLst/>
              <a:ahLst/>
              <a:cxnLst/>
              <a:rect l="l" t="t" r="r" b="b"/>
              <a:pathLst>
                <a:path w="1459" h="1455" extrusionOk="0">
                  <a:moveTo>
                    <a:pt x="1021" y="439"/>
                  </a:moveTo>
                  <a:lnTo>
                    <a:pt x="1021" y="1017"/>
                  </a:lnTo>
                  <a:lnTo>
                    <a:pt x="444" y="1017"/>
                  </a:lnTo>
                  <a:lnTo>
                    <a:pt x="444" y="439"/>
                  </a:lnTo>
                  <a:close/>
                  <a:moveTo>
                    <a:pt x="222" y="1"/>
                  </a:moveTo>
                  <a:cubicBezTo>
                    <a:pt x="101" y="1"/>
                    <a:pt x="1" y="100"/>
                    <a:pt x="1" y="217"/>
                  </a:cubicBezTo>
                  <a:lnTo>
                    <a:pt x="1" y="1238"/>
                  </a:lnTo>
                  <a:cubicBezTo>
                    <a:pt x="1" y="1355"/>
                    <a:pt x="101" y="1454"/>
                    <a:pt x="222" y="1454"/>
                  </a:cubicBezTo>
                  <a:lnTo>
                    <a:pt x="1238" y="1454"/>
                  </a:lnTo>
                  <a:cubicBezTo>
                    <a:pt x="1359" y="1454"/>
                    <a:pt x="1459" y="1355"/>
                    <a:pt x="1459" y="1238"/>
                  </a:cubicBezTo>
                  <a:lnTo>
                    <a:pt x="1459" y="217"/>
                  </a:lnTo>
                  <a:cubicBezTo>
                    <a:pt x="1459" y="100"/>
                    <a:pt x="1359" y="1"/>
                    <a:pt x="1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7" name="Google Shape;1198;p59">
            <a:extLst>
              <a:ext uri="{FF2B5EF4-FFF2-40B4-BE49-F238E27FC236}">
                <a16:creationId xmlns:a16="http://schemas.microsoft.com/office/drawing/2014/main" id="{9218854D-1E6A-0BA9-F548-99C120C53578}"/>
              </a:ext>
            </a:extLst>
          </p:cNvPr>
          <p:cNvGrpSpPr/>
          <p:nvPr/>
        </p:nvGrpSpPr>
        <p:grpSpPr>
          <a:xfrm>
            <a:off x="1337380" y="3985018"/>
            <a:ext cx="342434" cy="342905"/>
            <a:chOff x="4910815" y="3099836"/>
            <a:chExt cx="342434" cy="342905"/>
          </a:xfrm>
        </p:grpSpPr>
        <p:sp>
          <p:nvSpPr>
            <p:cNvPr id="12" name="Google Shape;1199;p59">
              <a:extLst>
                <a:ext uri="{FF2B5EF4-FFF2-40B4-BE49-F238E27FC236}">
                  <a16:creationId xmlns:a16="http://schemas.microsoft.com/office/drawing/2014/main" id="{CDF26580-F66F-74D7-77E1-50BF523AC643}"/>
                </a:ext>
              </a:extLst>
            </p:cNvPr>
            <p:cNvSpPr/>
            <p:nvPr/>
          </p:nvSpPr>
          <p:spPr>
            <a:xfrm>
              <a:off x="4910815" y="3099836"/>
              <a:ext cx="342434" cy="342905"/>
            </a:xfrm>
            <a:custGeom>
              <a:avLst/>
              <a:gdLst/>
              <a:ahLst/>
              <a:cxnLst/>
              <a:rect l="l" t="t" r="r" b="b"/>
              <a:pathLst>
                <a:path w="2867" h="2871" extrusionOk="0">
                  <a:moveTo>
                    <a:pt x="1436" y="0"/>
                  </a:moveTo>
                  <a:cubicBezTo>
                    <a:pt x="642" y="0"/>
                    <a:pt x="1" y="642"/>
                    <a:pt x="1" y="1436"/>
                  </a:cubicBezTo>
                  <a:cubicBezTo>
                    <a:pt x="1" y="2226"/>
                    <a:pt x="642" y="2871"/>
                    <a:pt x="1436" y="2871"/>
                  </a:cubicBezTo>
                  <a:cubicBezTo>
                    <a:pt x="2226" y="2871"/>
                    <a:pt x="2867" y="2226"/>
                    <a:pt x="2867" y="1436"/>
                  </a:cubicBezTo>
                  <a:cubicBezTo>
                    <a:pt x="2867" y="642"/>
                    <a:pt x="2226" y="0"/>
                    <a:pt x="1436" y="0"/>
                  </a:cubicBezTo>
                  <a:close/>
                </a:path>
              </a:pathLst>
            </a:custGeom>
            <a:gradFill>
              <a:gsLst>
                <a:gs pos="0">
                  <a:srgbClr val="6E3DCF"/>
                </a:gs>
                <a:gs pos="100000">
                  <a:srgbClr val="2D006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3" name="Google Shape;1200;p59">
              <a:extLst>
                <a:ext uri="{FF2B5EF4-FFF2-40B4-BE49-F238E27FC236}">
                  <a16:creationId xmlns:a16="http://schemas.microsoft.com/office/drawing/2014/main" id="{49E915E8-AEBF-869B-1BB2-2BEDC455F0D2}"/>
                </a:ext>
              </a:extLst>
            </p:cNvPr>
            <p:cNvSpPr/>
            <p:nvPr/>
          </p:nvSpPr>
          <p:spPr>
            <a:xfrm>
              <a:off x="4910815" y="3244355"/>
              <a:ext cx="342434" cy="198386"/>
            </a:xfrm>
            <a:custGeom>
              <a:avLst/>
              <a:gdLst/>
              <a:ahLst/>
              <a:cxnLst/>
              <a:rect l="l" t="t" r="r" b="b"/>
              <a:pathLst>
                <a:path w="2867" h="1661" extrusionOk="0">
                  <a:moveTo>
                    <a:pt x="19" y="0"/>
                  </a:moveTo>
                  <a:cubicBezTo>
                    <a:pt x="5" y="73"/>
                    <a:pt x="1" y="150"/>
                    <a:pt x="1" y="226"/>
                  </a:cubicBezTo>
                  <a:cubicBezTo>
                    <a:pt x="1" y="1016"/>
                    <a:pt x="642" y="1661"/>
                    <a:pt x="1436" y="1661"/>
                  </a:cubicBezTo>
                  <a:cubicBezTo>
                    <a:pt x="2226" y="1661"/>
                    <a:pt x="2867" y="1016"/>
                    <a:pt x="2867" y="226"/>
                  </a:cubicBezTo>
                  <a:cubicBezTo>
                    <a:pt x="2867" y="150"/>
                    <a:pt x="2862" y="73"/>
                    <a:pt x="2848" y="0"/>
                  </a:cubicBezTo>
                  <a:cubicBezTo>
                    <a:pt x="2744" y="686"/>
                    <a:pt x="2149" y="1210"/>
                    <a:pt x="1436" y="1210"/>
                  </a:cubicBezTo>
                  <a:cubicBezTo>
                    <a:pt x="719" y="1210"/>
                    <a:pt x="128" y="686"/>
                    <a:pt x="19" y="0"/>
                  </a:cubicBezTo>
                  <a:close/>
                </a:path>
              </a:pathLst>
            </a:custGeom>
            <a:gradFill>
              <a:gsLst>
                <a:gs pos="0">
                  <a:srgbClr val="6E3DCF"/>
                </a:gs>
                <a:gs pos="100000">
                  <a:srgbClr val="2D006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4" name="Google Shape;1201;p59">
              <a:extLst>
                <a:ext uri="{FF2B5EF4-FFF2-40B4-BE49-F238E27FC236}">
                  <a16:creationId xmlns:a16="http://schemas.microsoft.com/office/drawing/2014/main" id="{65F9BADA-A831-AB88-1309-9334C3721941}"/>
                </a:ext>
              </a:extLst>
            </p:cNvPr>
            <p:cNvSpPr/>
            <p:nvPr/>
          </p:nvSpPr>
          <p:spPr>
            <a:xfrm>
              <a:off x="4992750" y="3178067"/>
              <a:ext cx="180713" cy="153716"/>
            </a:xfrm>
            <a:custGeom>
              <a:avLst/>
              <a:gdLst/>
              <a:ahLst/>
              <a:cxnLst/>
              <a:rect l="l" t="t" r="r" b="b"/>
              <a:pathLst>
                <a:path w="1513" h="1287" extrusionOk="0">
                  <a:moveTo>
                    <a:pt x="754" y="636"/>
                  </a:moveTo>
                  <a:lnTo>
                    <a:pt x="890" y="849"/>
                  </a:lnTo>
                  <a:lnTo>
                    <a:pt x="623" y="849"/>
                  </a:lnTo>
                  <a:lnTo>
                    <a:pt x="754" y="636"/>
                  </a:lnTo>
                  <a:close/>
                  <a:moveTo>
                    <a:pt x="754" y="1"/>
                  </a:moveTo>
                  <a:cubicBezTo>
                    <a:pt x="683" y="1"/>
                    <a:pt x="610" y="41"/>
                    <a:pt x="569" y="104"/>
                  </a:cubicBezTo>
                  <a:lnTo>
                    <a:pt x="42" y="953"/>
                  </a:lnTo>
                  <a:cubicBezTo>
                    <a:pt x="0" y="1020"/>
                    <a:pt x="0" y="1101"/>
                    <a:pt x="37" y="1174"/>
                  </a:cubicBezTo>
                  <a:cubicBezTo>
                    <a:pt x="77" y="1241"/>
                    <a:pt x="150" y="1286"/>
                    <a:pt x="231" y="1286"/>
                  </a:cubicBezTo>
                  <a:lnTo>
                    <a:pt x="1283" y="1286"/>
                  </a:lnTo>
                  <a:cubicBezTo>
                    <a:pt x="1364" y="1286"/>
                    <a:pt x="1436" y="1241"/>
                    <a:pt x="1477" y="1174"/>
                  </a:cubicBezTo>
                  <a:cubicBezTo>
                    <a:pt x="1512" y="1101"/>
                    <a:pt x="1512" y="1020"/>
                    <a:pt x="1468" y="953"/>
                  </a:cubicBezTo>
                  <a:lnTo>
                    <a:pt x="944" y="104"/>
                  </a:lnTo>
                  <a:cubicBezTo>
                    <a:pt x="904" y="41"/>
                    <a:pt x="831" y="1"/>
                    <a:pt x="7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8" name="Google Shape;1194;p59">
            <a:extLst>
              <a:ext uri="{FF2B5EF4-FFF2-40B4-BE49-F238E27FC236}">
                <a16:creationId xmlns:a16="http://schemas.microsoft.com/office/drawing/2014/main" id="{5741BBC4-D2F4-27A0-A940-1285F5840334}"/>
              </a:ext>
            </a:extLst>
          </p:cNvPr>
          <p:cNvGrpSpPr/>
          <p:nvPr/>
        </p:nvGrpSpPr>
        <p:grpSpPr>
          <a:xfrm>
            <a:off x="7525475" y="4062653"/>
            <a:ext cx="343032" cy="342905"/>
            <a:chOff x="6749518" y="1677735"/>
            <a:chExt cx="343032" cy="342905"/>
          </a:xfrm>
        </p:grpSpPr>
        <p:sp>
          <p:nvSpPr>
            <p:cNvPr id="9" name="Google Shape;1195;p59">
              <a:extLst>
                <a:ext uri="{FF2B5EF4-FFF2-40B4-BE49-F238E27FC236}">
                  <a16:creationId xmlns:a16="http://schemas.microsoft.com/office/drawing/2014/main" id="{80171D26-4D50-3EB6-6B37-48341ACD58BE}"/>
                </a:ext>
              </a:extLst>
            </p:cNvPr>
            <p:cNvSpPr/>
            <p:nvPr/>
          </p:nvSpPr>
          <p:spPr>
            <a:xfrm>
              <a:off x="6749518" y="1677735"/>
              <a:ext cx="343032" cy="342905"/>
            </a:xfrm>
            <a:custGeom>
              <a:avLst/>
              <a:gdLst/>
              <a:ahLst/>
              <a:cxnLst/>
              <a:rect l="l" t="t" r="r" b="b"/>
              <a:pathLst>
                <a:path w="2872" h="2871" extrusionOk="0">
                  <a:moveTo>
                    <a:pt x="1436" y="0"/>
                  </a:moveTo>
                  <a:cubicBezTo>
                    <a:pt x="642" y="0"/>
                    <a:pt x="1" y="646"/>
                    <a:pt x="1" y="1436"/>
                  </a:cubicBezTo>
                  <a:cubicBezTo>
                    <a:pt x="1" y="2225"/>
                    <a:pt x="642" y="2871"/>
                    <a:pt x="1436" y="2871"/>
                  </a:cubicBezTo>
                  <a:cubicBezTo>
                    <a:pt x="2226" y="2871"/>
                    <a:pt x="2871" y="2225"/>
                    <a:pt x="2871" y="1436"/>
                  </a:cubicBezTo>
                  <a:cubicBezTo>
                    <a:pt x="2871" y="646"/>
                    <a:pt x="2226" y="0"/>
                    <a:pt x="1436" y="0"/>
                  </a:cubicBezTo>
                  <a:close/>
                </a:path>
              </a:pathLst>
            </a:custGeom>
            <a:gradFill>
              <a:gsLst>
                <a:gs pos="0">
                  <a:srgbClr val="FF0098"/>
                </a:gs>
                <a:gs pos="100000">
                  <a:srgbClr val="2D0066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" name="Google Shape;1196;p59">
              <a:extLst>
                <a:ext uri="{FF2B5EF4-FFF2-40B4-BE49-F238E27FC236}">
                  <a16:creationId xmlns:a16="http://schemas.microsoft.com/office/drawing/2014/main" id="{638555AA-33B7-C06F-A2A4-134552CB9B65}"/>
                </a:ext>
              </a:extLst>
            </p:cNvPr>
            <p:cNvSpPr/>
            <p:nvPr/>
          </p:nvSpPr>
          <p:spPr>
            <a:xfrm>
              <a:off x="6749518" y="1822253"/>
              <a:ext cx="343032" cy="198386"/>
            </a:xfrm>
            <a:custGeom>
              <a:avLst/>
              <a:gdLst/>
              <a:ahLst/>
              <a:cxnLst/>
              <a:rect l="l" t="t" r="r" b="b"/>
              <a:pathLst>
                <a:path w="2872" h="1661" extrusionOk="0">
                  <a:moveTo>
                    <a:pt x="19" y="0"/>
                  </a:moveTo>
                  <a:cubicBezTo>
                    <a:pt x="9" y="73"/>
                    <a:pt x="1" y="149"/>
                    <a:pt x="1" y="226"/>
                  </a:cubicBezTo>
                  <a:cubicBezTo>
                    <a:pt x="1" y="1015"/>
                    <a:pt x="642" y="1661"/>
                    <a:pt x="1436" y="1661"/>
                  </a:cubicBezTo>
                  <a:cubicBezTo>
                    <a:pt x="2226" y="1661"/>
                    <a:pt x="2871" y="1015"/>
                    <a:pt x="2871" y="226"/>
                  </a:cubicBezTo>
                  <a:cubicBezTo>
                    <a:pt x="2871" y="149"/>
                    <a:pt x="2862" y="73"/>
                    <a:pt x="2853" y="0"/>
                  </a:cubicBezTo>
                  <a:cubicBezTo>
                    <a:pt x="2744" y="686"/>
                    <a:pt x="2149" y="1210"/>
                    <a:pt x="1436" y="1210"/>
                  </a:cubicBezTo>
                  <a:cubicBezTo>
                    <a:pt x="718" y="1210"/>
                    <a:pt x="128" y="686"/>
                    <a:pt x="19" y="0"/>
                  </a:cubicBezTo>
                  <a:close/>
                </a:path>
              </a:pathLst>
            </a:custGeom>
            <a:gradFill>
              <a:gsLst>
                <a:gs pos="0">
                  <a:srgbClr val="F42579"/>
                </a:gs>
                <a:gs pos="67000">
                  <a:srgbClr val="2D0066"/>
                </a:gs>
                <a:gs pos="100000">
                  <a:srgbClr val="2D006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" name="Google Shape;1197;p59">
              <a:extLst>
                <a:ext uri="{FF2B5EF4-FFF2-40B4-BE49-F238E27FC236}">
                  <a16:creationId xmlns:a16="http://schemas.microsoft.com/office/drawing/2014/main" id="{E041EB06-0951-9B26-3AB1-A4CC5C258550}"/>
                </a:ext>
              </a:extLst>
            </p:cNvPr>
            <p:cNvSpPr/>
            <p:nvPr/>
          </p:nvSpPr>
          <p:spPr>
            <a:xfrm>
              <a:off x="6827153" y="1755369"/>
              <a:ext cx="187760" cy="187636"/>
            </a:xfrm>
            <a:custGeom>
              <a:avLst/>
              <a:gdLst/>
              <a:ahLst/>
              <a:cxnLst/>
              <a:rect l="l" t="t" r="r" b="b"/>
              <a:pathLst>
                <a:path w="1572" h="1571" extrusionOk="0">
                  <a:moveTo>
                    <a:pt x="786" y="438"/>
                  </a:moveTo>
                  <a:cubicBezTo>
                    <a:pt x="976" y="438"/>
                    <a:pt x="1134" y="596"/>
                    <a:pt x="1134" y="786"/>
                  </a:cubicBezTo>
                  <a:cubicBezTo>
                    <a:pt x="1134" y="975"/>
                    <a:pt x="976" y="1133"/>
                    <a:pt x="786" y="1133"/>
                  </a:cubicBezTo>
                  <a:cubicBezTo>
                    <a:pt x="596" y="1133"/>
                    <a:pt x="438" y="975"/>
                    <a:pt x="438" y="786"/>
                  </a:cubicBezTo>
                  <a:cubicBezTo>
                    <a:pt x="438" y="596"/>
                    <a:pt x="596" y="438"/>
                    <a:pt x="786" y="438"/>
                  </a:cubicBezTo>
                  <a:close/>
                  <a:moveTo>
                    <a:pt x="786" y="0"/>
                  </a:moveTo>
                  <a:cubicBezTo>
                    <a:pt x="353" y="0"/>
                    <a:pt x="1" y="352"/>
                    <a:pt x="1" y="786"/>
                  </a:cubicBezTo>
                  <a:cubicBezTo>
                    <a:pt x="1" y="1219"/>
                    <a:pt x="353" y="1571"/>
                    <a:pt x="786" y="1571"/>
                  </a:cubicBezTo>
                  <a:cubicBezTo>
                    <a:pt x="1219" y="1571"/>
                    <a:pt x="1571" y="1219"/>
                    <a:pt x="1571" y="786"/>
                  </a:cubicBezTo>
                  <a:cubicBezTo>
                    <a:pt x="1571" y="352"/>
                    <a:pt x="1219" y="0"/>
                    <a:pt x="7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18" name="Google Shape;1052;p48">
            <a:extLst>
              <a:ext uri="{FF2B5EF4-FFF2-40B4-BE49-F238E27FC236}">
                <a16:creationId xmlns:a16="http://schemas.microsoft.com/office/drawing/2014/main" id="{FC9DE7E5-FE08-717B-6025-5524461420AC}"/>
              </a:ext>
            </a:extLst>
          </p:cNvPr>
          <p:cNvGrpSpPr/>
          <p:nvPr/>
        </p:nvGrpSpPr>
        <p:grpSpPr>
          <a:xfrm rot="13632545">
            <a:off x="8498248" y="-130128"/>
            <a:ext cx="668104" cy="895217"/>
            <a:chOff x="122038" y="7256931"/>
            <a:chExt cx="668104" cy="895217"/>
          </a:xfrm>
        </p:grpSpPr>
        <p:sp>
          <p:nvSpPr>
            <p:cNvPr id="19" name="Google Shape;1053;p48">
              <a:extLst>
                <a:ext uri="{FF2B5EF4-FFF2-40B4-BE49-F238E27FC236}">
                  <a16:creationId xmlns:a16="http://schemas.microsoft.com/office/drawing/2014/main" id="{C1FCCAB1-4857-E08D-B492-E680544CF6E8}"/>
                </a:ext>
              </a:extLst>
            </p:cNvPr>
            <p:cNvSpPr/>
            <p:nvPr/>
          </p:nvSpPr>
          <p:spPr>
            <a:xfrm>
              <a:off x="522256" y="7780173"/>
              <a:ext cx="267886" cy="162204"/>
            </a:xfrm>
            <a:custGeom>
              <a:avLst/>
              <a:gdLst/>
              <a:ahLst/>
              <a:cxnLst/>
              <a:rect l="l" t="t" r="r" b="b"/>
              <a:pathLst>
                <a:path w="7569" h="4583" extrusionOk="0">
                  <a:moveTo>
                    <a:pt x="4002" y="1"/>
                  </a:moveTo>
                  <a:cubicBezTo>
                    <a:pt x="3122" y="1"/>
                    <a:pt x="2254" y="184"/>
                    <a:pt x="1459" y="539"/>
                  </a:cubicBezTo>
                  <a:cubicBezTo>
                    <a:pt x="760" y="904"/>
                    <a:pt x="304" y="1542"/>
                    <a:pt x="152" y="2302"/>
                  </a:cubicBezTo>
                  <a:cubicBezTo>
                    <a:pt x="0" y="2849"/>
                    <a:pt x="61" y="3427"/>
                    <a:pt x="335" y="3913"/>
                  </a:cubicBezTo>
                  <a:cubicBezTo>
                    <a:pt x="536" y="4342"/>
                    <a:pt x="968" y="4582"/>
                    <a:pt x="1439" y="4582"/>
                  </a:cubicBezTo>
                  <a:cubicBezTo>
                    <a:pt x="1536" y="4582"/>
                    <a:pt x="1634" y="4572"/>
                    <a:pt x="1733" y="4552"/>
                  </a:cubicBezTo>
                  <a:cubicBezTo>
                    <a:pt x="2249" y="4400"/>
                    <a:pt x="2553" y="3822"/>
                    <a:pt x="3009" y="3488"/>
                  </a:cubicBezTo>
                  <a:cubicBezTo>
                    <a:pt x="3474" y="3130"/>
                    <a:pt x="4044" y="3056"/>
                    <a:pt x="4639" y="3056"/>
                  </a:cubicBezTo>
                  <a:cubicBezTo>
                    <a:pt x="5055" y="3056"/>
                    <a:pt x="5484" y="3093"/>
                    <a:pt x="5897" y="3093"/>
                  </a:cubicBezTo>
                  <a:cubicBezTo>
                    <a:pt x="5937" y="3096"/>
                    <a:pt x="5978" y="3097"/>
                    <a:pt x="6019" y="3097"/>
                  </a:cubicBezTo>
                  <a:cubicBezTo>
                    <a:pt x="6378" y="3097"/>
                    <a:pt x="6752" y="2980"/>
                    <a:pt x="7052" y="2789"/>
                  </a:cubicBezTo>
                  <a:cubicBezTo>
                    <a:pt x="7569" y="2333"/>
                    <a:pt x="7508" y="1451"/>
                    <a:pt x="7022" y="934"/>
                  </a:cubicBezTo>
                  <a:cubicBezTo>
                    <a:pt x="6535" y="479"/>
                    <a:pt x="5867" y="175"/>
                    <a:pt x="5198" y="114"/>
                  </a:cubicBezTo>
                  <a:cubicBezTo>
                    <a:pt x="4800" y="38"/>
                    <a:pt x="4400" y="1"/>
                    <a:pt x="4002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054;p48">
              <a:extLst>
                <a:ext uri="{FF2B5EF4-FFF2-40B4-BE49-F238E27FC236}">
                  <a16:creationId xmlns:a16="http://schemas.microsoft.com/office/drawing/2014/main" id="{84DB618F-1687-696A-29B5-FB2E8B441D9B}"/>
                </a:ext>
              </a:extLst>
            </p:cNvPr>
            <p:cNvSpPr/>
            <p:nvPr/>
          </p:nvSpPr>
          <p:spPr>
            <a:xfrm>
              <a:off x="457701" y="7256931"/>
              <a:ext cx="196888" cy="387442"/>
            </a:xfrm>
            <a:custGeom>
              <a:avLst/>
              <a:gdLst/>
              <a:ahLst/>
              <a:cxnLst/>
              <a:rect l="l" t="t" r="r" b="b"/>
              <a:pathLst>
                <a:path w="5563" h="10947" extrusionOk="0">
                  <a:moveTo>
                    <a:pt x="3124" y="1"/>
                  </a:moveTo>
                  <a:cubicBezTo>
                    <a:pt x="3014" y="1"/>
                    <a:pt x="2905" y="12"/>
                    <a:pt x="2797" y="34"/>
                  </a:cubicBezTo>
                  <a:cubicBezTo>
                    <a:pt x="2098" y="217"/>
                    <a:pt x="1672" y="885"/>
                    <a:pt x="1368" y="1524"/>
                  </a:cubicBezTo>
                  <a:cubicBezTo>
                    <a:pt x="487" y="3378"/>
                    <a:pt x="0" y="5445"/>
                    <a:pt x="0" y="7512"/>
                  </a:cubicBezTo>
                  <a:cubicBezTo>
                    <a:pt x="0" y="8484"/>
                    <a:pt x="122" y="9487"/>
                    <a:pt x="669" y="10308"/>
                  </a:cubicBezTo>
                  <a:cubicBezTo>
                    <a:pt x="990" y="10768"/>
                    <a:pt x="1445" y="10947"/>
                    <a:pt x="1902" y="10947"/>
                  </a:cubicBezTo>
                  <a:cubicBezTo>
                    <a:pt x="2442" y="10947"/>
                    <a:pt x="2984" y="10698"/>
                    <a:pt x="3314" y="10369"/>
                  </a:cubicBezTo>
                  <a:cubicBezTo>
                    <a:pt x="3952" y="9761"/>
                    <a:pt x="4225" y="8879"/>
                    <a:pt x="4469" y="8028"/>
                  </a:cubicBezTo>
                  <a:cubicBezTo>
                    <a:pt x="5016" y="6144"/>
                    <a:pt x="5563" y="4107"/>
                    <a:pt x="5168" y="2162"/>
                  </a:cubicBezTo>
                  <a:cubicBezTo>
                    <a:pt x="5046" y="1585"/>
                    <a:pt x="4803" y="1037"/>
                    <a:pt x="4408" y="581"/>
                  </a:cubicBezTo>
                  <a:cubicBezTo>
                    <a:pt x="4086" y="211"/>
                    <a:pt x="3604" y="1"/>
                    <a:pt x="3124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" name="Google Shape;1055;p48">
              <a:extLst>
                <a:ext uri="{FF2B5EF4-FFF2-40B4-BE49-F238E27FC236}">
                  <a16:creationId xmlns:a16="http://schemas.microsoft.com/office/drawing/2014/main" id="{FB9D0B39-D34E-4502-FB1D-E98FBFF72231}"/>
                </a:ext>
              </a:extLst>
            </p:cNvPr>
            <p:cNvSpPr/>
            <p:nvPr/>
          </p:nvSpPr>
          <p:spPr>
            <a:xfrm>
              <a:off x="122038" y="7369797"/>
              <a:ext cx="324939" cy="320550"/>
            </a:xfrm>
            <a:custGeom>
              <a:avLst/>
              <a:gdLst/>
              <a:ahLst/>
              <a:cxnLst/>
              <a:rect l="l" t="t" r="r" b="b"/>
              <a:pathLst>
                <a:path w="9181" h="9057" extrusionOk="0">
                  <a:moveTo>
                    <a:pt x="1929" y="1"/>
                  </a:moveTo>
                  <a:cubicBezTo>
                    <a:pt x="1863" y="1"/>
                    <a:pt x="1798" y="3"/>
                    <a:pt x="1734" y="6"/>
                  </a:cubicBezTo>
                  <a:cubicBezTo>
                    <a:pt x="1156" y="37"/>
                    <a:pt x="670" y="341"/>
                    <a:pt x="396" y="827"/>
                  </a:cubicBezTo>
                  <a:cubicBezTo>
                    <a:pt x="1" y="1526"/>
                    <a:pt x="396" y="2377"/>
                    <a:pt x="761" y="3107"/>
                  </a:cubicBezTo>
                  <a:cubicBezTo>
                    <a:pt x="1430" y="4323"/>
                    <a:pt x="2220" y="5508"/>
                    <a:pt x="3071" y="6633"/>
                  </a:cubicBezTo>
                  <a:cubicBezTo>
                    <a:pt x="3770" y="7514"/>
                    <a:pt x="4560" y="8396"/>
                    <a:pt x="5624" y="8791"/>
                  </a:cubicBezTo>
                  <a:cubicBezTo>
                    <a:pt x="6057" y="8964"/>
                    <a:pt x="6494" y="9056"/>
                    <a:pt x="6900" y="9056"/>
                  </a:cubicBezTo>
                  <a:cubicBezTo>
                    <a:pt x="7492" y="9056"/>
                    <a:pt x="8017" y="8859"/>
                    <a:pt x="8360" y="8426"/>
                  </a:cubicBezTo>
                  <a:lnTo>
                    <a:pt x="8360" y="8426"/>
                  </a:lnTo>
                  <a:lnTo>
                    <a:pt x="8238" y="8548"/>
                  </a:lnTo>
                  <a:cubicBezTo>
                    <a:pt x="8968" y="7605"/>
                    <a:pt x="9180" y="6359"/>
                    <a:pt x="8816" y="5204"/>
                  </a:cubicBezTo>
                  <a:cubicBezTo>
                    <a:pt x="8421" y="4110"/>
                    <a:pt x="7752" y="3107"/>
                    <a:pt x="6840" y="2347"/>
                  </a:cubicBezTo>
                  <a:cubicBezTo>
                    <a:pt x="5807" y="1435"/>
                    <a:pt x="4591" y="736"/>
                    <a:pt x="3314" y="280"/>
                  </a:cubicBezTo>
                  <a:cubicBezTo>
                    <a:pt x="2862" y="94"/>
                    <a:pt x="2387" y="1"/>
                    <a:pt x="1929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056;p48">
              <a:extLst>
                <a:ext uri="{FF2B5EF4-FFF2-40B4-BE49-F238E27FC236}">
                  <a16:creationId xmlns:a16="http://schemas.microsoft.com/office/drawing/2014/main" id="{174EB024-464A-D8FA-13F0-BEAB53252EC0}"/>
                </a:ext>
              </a:extLst>
            </p:cNvPr>
            <p:cNvSpPr/>
            <p:nvPr/>
          </p:nvSpPr>
          <p:spPr>
            <a:xfrm>
              <a:off x="478122" y="7828554"/>
              <a:ext cx="185067" cy="323594"/>
            </a:xfrm>
            <a:custGeom>
              <a:avLst/>
              <a:gdLst/>
              <a:ahLst/>
              <a:cxnLst/>
              <a:rect l="l" t="t" r="r" b="b"/>
              <a:pathLst>
                <a:path w="5229" h="9143" extrusionOk="0">
                  <a:moveTo>
                    <a:pt x="5001" y="1"/>
                  </a:moveTo>
                  <a:cubicBezTo>
                    <a:pt x="4925" y="1"/>
                    <a:pt x="4849" y="8"/>
                    <a:pt x="4773" y="23"/>
                  </a:cubicBezTo>
                  <a:cubicBezTo>
                    <a:pt x="4348" y="54"/>
                    <a:pt x="3952" y="145"/>
                    <a:pt x="3557" y="327"/>
                  </a:cubicBezTo>
                  <a:cubicBezTo>
                    <a:pt x="3010" y="601"/>
                    <a:pt x="2493" y="996"/>
                    <a:pt x="2098" y="1482"/>
                  </a:cubicBezTo>
                  <a:cubicBezTo>
                    <a:pt x="1642" y="2060"/>
                    <a:pt x="1247" y="2729"/>
                    <a:pt x="974" y="3428"/>
                  </a:cubicBezTo>
                  <a:cubicBezTo>
                    <a:pt x="700" y="4127"/>
                    <a:pt x="487" y="4856"/>
                    <a:pt x="335" y="5616"/>
                  </a:cubicBezTo>
                  <a:cubicBezTo>
                    <a:pt x="214" y="6224"/>
                    <a:pt x="123" y="6832"/>
                    <a:pt x="92" y="7440"/>
                  </a:cubicBezTo>
                  <a:cubicBezTo>
                    <a:pt x="31" y="7957"/>
                    <a:pt x="31" y="8382"/>
                    <a:pt x="31" y="8686"/>
                  </a:cubicBezTo>
                  <a:cubicBezTo>
                    <a:pt x="1" y="8838"/>
                    <a:pt x="31" y="8990"/>
                    <a:pt x="31" y="9142"/>
                  </a:cubicBezTo>
                  <a:cubicBezTo>
                    <a:pt x="62" y="8990"/>
                    <a:pt x="92" y="8838"/>
                    <a:pt x="92" y="8686"/>
                  </a:cubicBezTo>
                  <a:cubicBezTo>
                    <a:pt x="123" y="8352"/>
                    <a:pt x="183" y="7957"/>
                    <a:pt x="214" y="7440"/>
                  </a:cubicBezTo>
                  <a:cubicBezTo>
                    <a:pt x="274" y="6832"/>
                    <a:pt x="366" y="6254"/>
                    <a:pt x="487" y="5647"/>
                  </a:cubicBezTo>
                  <a:cubicBezTo>
                    <a:pt x="670" y="4917"/>
                    <a:pt x="882" y="4218"/>
                    <a:pt x="1156" y="3519"/>
                  </a:cubicBezTo>
                  <a:cubicBezTo>
                    <a:pt x="1430" y="2820"/>
                    <a:pt x="1794" y="2181"/>
                    <a:pt x="2250" y="1574"/>
                  </a:cubicBezTo>
                  <a:cubicBezTo>
                    <a:pt x="2615" y="1118"/>
                    <a:pt x="3071" y="722"/>
                    <a:pt x="3618" y="449"/>
                  </a:cubicBezTo>
                  <a:cubicBezTo>
                    <a:pt x="3983" y="267"/>
                    <a:pt x="4378" y="145"/>
                    <a:pt x="4773" y="84"/>
                  </a:cubicBezTo>
                  <a:cubicBezTo>
                    <a:pt x="4925" y="84"/>
                    <a:pt x="5077" y="54"/>
                    <a:pt x="5229" y="23"/>
                  </a:cubicBezTo>
                  <a:cubicBezTo>
                    <a:pt x="5153" y="8"/>
                    <a:pt x="5077" y="1"/>
                    <a:pt x="500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057;p48">
              <a:extLst>
                <a:ext uri="{FF2B5EF4-FFF2-40B4-BE49-F238E27FC236}">
                  <a16:creationId xmlns:a16="http://schemas.microsoft.com/office/drawing/2014/main" id="{78C89130-BE6F-6D94-AC24-93773155D2D7}"/>
                </a:ext>
              </a:extLst>
            </p:cNvPr>
            <p:cNvSpPr/>
            <p:nvPr/>
          </p:nvSpPr>
          <p:spPr>
            <a:xfrm>
              <a:off x="479219" y="7397969"/>
              <a:ext cx="83951" cy="720804"/>
            </a:xfrm>
            <a:custGeom>
              <a:avLst/>
              <a:gdLst/>
              <a:ahLst/>
              <a:cxnLst/>
              <a:rect l="l" t="t" r="r" b="b"/>
              <a:pathLst>
                <a:path w="2372" h="20366" extrusionOk="0">
                  <a:moveTo>
                    <a:pt x="2371" y="1"/>
                  </a:moveTo>
                  <a:cubicBezTo>
                    <a:pt x="2371" y="62"/>
                    <a:pt x="2341" y="122"/>
                    <a:pt x="2310" y="183"/>
                  </a:cubicBezTo>
                  <a:cubicBezTo>
                    <a:pt x="2280" y="335"/>
                    <a:pt x="2219" y="517"/>
                    <a:pt x="2128" y="761"/>
                  </a:cubicBezTo>
                  <a:cubicBezTo>
                    <a:pt x="2067" y="1004"/>
                    <a:pt x="1976" y="1308"/>
                    <a:pt x="1885" y="1673"/>
                  </a:cubicBezTo>
                  <a:cubicBezTo>
                    <a:pt x="1794" y="2037"/>
                    <a:pt x="1702" y="2432"/>
                    <a:pt x="1611" y="2888"/>
                  </a:cubicBezTo>
                  <a:cubicBezTo>
                    <a:pt x="1095" y="5290"/>
                    <a:pt x="730" y="7660"/>
                    <a:pt x="456" y="10092"/>
                  </a:cubicBezTo>
                  <a:cubicBezTo>
                    <a:pt x="152" y="12919"/>
                    <a:pt x="0" y="15472"/>
                    <a:pt x="0" y="17326"/>
                  </a:cubicBezTo>
                  <a:cubicBezTo>
                    <a:pt x="0" y="18269"/>
                    <a:pt x="0" y="19028"/>
                    <a:pt x="31" y="19545"/>
                  </a:cubicBezTo>
                  <a:cubicBezTo>
                    <a:pt x="31" y="19788"/>
                    <a:pt x="61" y="20001"/>
                    <a:pt x="61" y="20153"/>
                  </a:cubicBezTo>
                  <a:cubicBezTo>
                    <a:pt x="61" y="20214"/>
                    <a:pt x="92" y="20275"/>
                    <a:pt x="92" y="20366"/>
                  </a:cubicBezTo>
                  <a:cubicBezTo>
                    <a:pt x="92" y="20275"/>
                    <a:pt x="92" y="20214"/>
                    <a:pt x="92" y="20153"/>
                  </a:cubicBezTo>
                  <a:lnTo>
                    <a:pt x="92" y="19545"/>
                  </a:lnTo>
                  <a:cubicBezTo>
                    <a:pt x="92" y="19028"/>
                    <a:pt x="92" y="18269"/>
                    <a:pt x="122" y="17326"/>
                  </a:cubicBezTo>
                  <a:cubicBezTo>
                    <a:pt x="152" y="15503"/>
                    <a:pt x="335" y="13496"/>
                    <a:pt x="639" y="10670"/>
                  </a:cubicBezTo>
                  <a:cubicBezTo>
                    <a:pt x="912" y="7995"/>
                    <a:pt x="1307" y="4925"/>
                    <a:pt x="1733" y="2919"/>
                  </a:cubicBezTo>
                  <a:cubicBezTo>
                    <a:pt x="1824" y="2463"/>
                    <a:pt x="1915" y="2068"/>
                    <a:pt x="2006" y="1703"/>
                  </a:cubicBezTo>
                  <a:cubicBezTo>
                    <a:pt x="2067" y="1338"/>
                    <a:pt x="2128" y="1034"/>
                    <a:pt x="2219" y="791"/>
                  </a:cubicBezTo>
                  <a:cubicBezTo>
                    <a:pt x="2280" y="517"/>
                    <a:pt x="2310" y="366"/>
                    <a:pt x="2341" y="214"/>
                  </a:cubicBezTo>
                  <a:cubicBezTo>
                    <a:pt x="2371" y="122"/>
                    <a:pt x="2371" y="62"/>
                    <a:pt x="237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058;p48">
              <a:extLst>
                <a:ext uri="{FF2B5EF4-FFF2-40B4-BE49-F238E27FC236}">
                  <a16:creationId xmlns:a16="http://schemas.microsoft.com/office/drawing/2014/main" id="{F1900A86-7352-31B5-B9A7-040E508E04E2}"/>
                </a:ext>
              </a:extLst>
            </p:cNvPr>
            <p:cNvSpPr/>
            <p:nvPr/>
          </p:nvSpPr>
          <p:spPr>
            <a:xfrm>
              <a:off x="247929" y="7451766"/>
              <a:ext cx="235608" cy="490575"/>
            </a:xfrm>
            <a:custGeom>
              <a:avLst/>
              <a:gdLst/>
              <a:ahLst/>
              <a:cxnLst/>
              <a:rect l="l" t="t" r="r" b="b"/>
              <a:pathLst>
                <a:path w="6657" h="13861" extrusionOk="0">
                  <a:moveTo>
                    <a:pt x="0" y="1"/>
                  </a:moveTo>
                  <a:lnTo>
                    <a:pt x="0" y="1"/>
                  </a:lnTo>
                  <a:cubicBezTo>
                    <a:pt x="608" y="456"/>
                    <a:pt x="1186" y="973"/>
                    <a:pt x="1733" y="1520"/>
                  </a:cubicBezTo>
                  <a:cubicBezTo>
                    <a:pt x="2979" y="2919"/>
                    <a:pt x="3982" y="4499"/>
                    <a:pt x="4681" y="6232"/>
                  </a:cubicBezTo>
                  <a:cubicBezTo>
                    <a:pt x="5107" y="7174"/>
                    <a:pt x="5441" y="8147"/>
                    <a:pt x="5715" y="9119"/>
                  </a:cubicBezTo>
                  <a:cubicBezTo>
                    <a:pt x="5988" y="10031"/>
                    <a:pt x="6171" y="10882"/>
                    <a:pt x="6323" y="11581"/>
                  </a:cubicBezTo>
                  <a:cubicBezTo>
                    <a:pt x="6444" y="12280"/>
                    <a:pt x="6505" y="12858"/>
                    <a:pt x="6566" y="13253"/>
                  </a:cubicBezTo>
                  <a:cubicBezTo>
                    <a:pt x="6566" y="13466"/>
                    <a:pt x="6596" y="13679"/>
                    <a:pt x="6657" y="13861"/>
                  </a:cubicBezTo>
                  <a:cubicBezTo>
                    <a:pt x="6657" y="13679"/>
                    <a:pt x="6657" y="13466"/>
                    <a:pt x="6657" y="13253"/>
                  </a:cubicBezTo>
                  <a:cubicBezTo>
                    <a:pt x="6627" y="12858"/>
                    <a:pt x="6566" y="12280"/>
                    <a:pt x="6444" y="11551"/>
                  </a:cubicBezTo>
                  <a:cubicBezTo>
                    <a:pt x="6323" y="10730"/>
                    <a:pt x="6140" y="9879"/>
                    <a:pt x="5897" y="9089"/>
                  </a:cubicBezTo>
                  <a:cubicBezTo>
                    <a:pt x="5623" y="8086"/>
                    <a:pt x="5289" y="7113"/>
                    <a:pt x="4864" y="6171"/>
                  </a:cubicBezTo>
                  <a:cubicBezTo>
                    <a:pt x="4134" y="4408"/>
                    <a:pt x="3131" y="2827"/>
                    <a:pt x="1824" y="1429"/>
                  </a:cubicBezTo>
                  <a:cubicBezTo>
                    <a:pt x="1611" y="1216"/>
                    <a:pt x="1368" y="973"/>
                    <a:pt x="1125" y="791"/>
                  </a:cubicBezTo>
                  <a:cubicBezTo>
                    <a:pt x="1003" y="700"/>
                    <a:pt x="912" y="608"/>
                    <a:pt x="821" y="517"/>
                  </a:cubicBezTo>
                  <a:lnTo>
                    <a:pt x="547" y="335"/>
                  </a:lnTo>
                  <a:cubicBezTo>
                    <a:pt x="365" y="213"/>
                    <a:pt x="183" y="92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2142;p64">
            <a:extLst>
              <a:ext uri="{FF2B5EF4-FFF2-40B4-BE49-F238E27FC236}">
                <a16:creationId xmlns:a16="http://schemas.microsoft.com/office/drawing/2014/main" id="{67A232B4-689E-64FA-FC3C-82DCA46E2D6D}"/>
              </a:ext>
            </a:extLst>
          </p:cNvPr>
          <p:cNvGrpSpPr/>
          <p:nvPr/>
        </p:nvGrpSpPr>
        <p:grpSpPr>
          <a:xfrm rot="1505976" flipH="1">
            <a:off x="111058" y="2147054"/>
            <a:ext cx="723051" cy="2042473"/>
            <a:chOff x="731955" y="2811840"/>
            <a:chExt cx="564367" cy="1313910"/>
          </a:xfrm>
        </p:grpSpPr>
        <p:sp>
          <p:nvSpPr>
            <p:cNvPr id="26" name="Google Shape;2143;p64">
              <a:extLst>
                <a:ext uri="{FF2B5EF4-FFF2-40B4-BE49-F238E27FC236}">
                  <a16:creationId xmlns:a16="http://schemas.microsoft.com/office/drawing/2014/main" id="{66EE1D8E-8595-8F34-6A2E-E348E6DAB171}"/>
                </a:ext>
              </a:extLst>
            </p:cNvPr>
            <p:cNvSpPr/>
            <p:nvPr/>
          </p:nvSpPr>
          <p:spPr>
            <a:xfrm>
              <a:off x="1038864" y="2811840"/>
              <a:ext cx="165191" cy="1313910"/>
            </a:xfrm>
            <a:custGeom>
              <a:avLst/>
              <a:gdLst/>
              <a:ahLst/>
              <a:cxnLst/>
              <a:rect l="l" t="t" r="r" b="b"/>
              <a:pathLst>
                <a:path w="8241" h="65548" extrusionOk="0">
                  <a:moveTo>
                    <a:pt x="7006" y="1"/>
                  </a:moveTo>
                  <a:cubicBezTo>
                    <a:pt x="7006" y="33"/>
                    <a:pt x="7036" y="95"/>
                    <a:pt x="7068" y="158"/>
                  </a:cubicBezTo>
                  <a:lnTo>
                    <a:pt x="7068" y="158"/>
                  </a:lnTo>
                  <a:cubicBezTo>
                    <a:pt x="7047" y="106"/>
                    <a:pt x="7027" y="53"/>
                    <a:pt x="7006" y="1"/>
                  </a:cubicBezTo>
                  <a:close/>
                  <a:moveTo>
                    <a:pt x="7068" y="158"/>
                  </a:moveTo>
                  <a:cubicBezTo>
                    <a:pt x="7071" y="167"/>
                    <a:pt x="7075" y="176"/>
                    <a:pt x="7078" y="184"/>
                  </a:cubicBezTo>
                  <a:lnTo>
                    <a:pt x="7078" y="184"/>
                  </a:lnTo>
                  <a:cubicBezTo>
                    <a:pt x="7076" y="179"/>
                    <a:pt x="7074" y="173"/>
                    <a:pt x="7073" y="168"/>
                  </a:cubicBezTo>
                  <a:cubicBezTo>
                    <a:pt x="7071" y="165"/>
                    <a:pt x="7069" y="161"/>
                    <a:pt x="7068" y="158"/>
                  </a:cubicBezTo>
                  <a:close/>
                  <a:moveTo>
                    <a:pt x="7078" y="184"/>
                  </a:moveTo>
                  <a:cubicBezTo>
                    <a:pt x="7110" y="286"/>
                    <a:pt x="7143" y="447"/>
                    <a:pt x="7206" y="668"/>
                  </a:cubicBezTo>
                  <a:cubicBezTo>
                    <a:pt x="7406" y="1302"/>
                    <a:pt x="7573" y="1936"/>
                    <a:pt x="7673" y="2603"/>
                  </a:cubicBezTo>
                  <a:cubicBezTo>
                    <a:pt x="8107" y="5004"/>
                    <a:pt x="8040" y="7440"/>
                    <a:pt x="7506" y="9841"/>
                  </a:cubicBezTo>
                  <a:cubicBezTo>
                    <a:pt x="7106" y="11476"/>
                    <a:pt x="6472" y="13044"/>
                    <a:pt x="5605" y="14478"/>
                  </a:cubicBezTo>
                  <a:cubicBezTo>
                    <a:pt x="4704" y="16046"/>
                    <a:pt x="3470" y="17580"/>
                    <a:pt x="2503" y="19381"/>
                  </a:cubicBezTo>
                  <a:cubicBezTo>
                    <a:pt x="1435" y="21283"/>
                    <a:pt x="968" y="23484"/>
                    <a:pt x="1235" y="25653"/>
                  </a:cubicBezTo>
                  <a:cubicBezTo>
                    <a:pt x="1469" y="27888"/>
                    <a:pt x="2236" y="30089"/>
                    <a:pt x="2970" y="32324"/>
                  </a:cubicBezTo>
                  <a:cubicBezTo>
                    <a:pt x="3703" y="34526"/>
                    <a:pt x="4371" y="36794"/>
                    <a:pt x="4437" y="38995"/>
                  </a:cubicBezTo>
                  <a:cubicBezTo>
                    <a:pt x="4471" y="41130"/>
                    <a:pt x="4204" y="43232"/>
                    <a:pt x="3603" y="45300"/>
                  </a:cubicBezTo>
                  <a:cubicBezTo>
                    <a:pt x="3070" y="47268"/>
                    <a:pt x="2436" y="49103"/>
                    <a:pt x="1869" y="50837"/>
                  </a:cubicBezTo>
                  <a:cubicBezTo>
                    <a:pt x="1302" y="52438"/>
                    <a:pt x="868" y="54073"/>
                    <a:pt x="535" y="55741"/>
                  </a:cubicBezTo>
                  <a:cubicBezTo>
                    <a:pt x="1" y="58143"/>
                    <a:pt x="1" y="60611"/>
                    <a:pt x="535" y="63013"/>
                  </a:cubicBezTo>
                  <a:cubicBezTo>
                    <a:pt x="701" y="63680"/>
                    <a:pt x="935" y="64280"/>
                    <a:pt x="1235" y="64914"/>
                  </a:cubicBezTo>
                  <a:cubicBezTo>
                    <a:pt x="1335" y="65081"/>
                    <a:pt x="1402" y="65248"/>
                    <a:pt x="1469" y="65348"/>
                  </a:cubicBezTo>
                  <a:cubicBezTo>
                    <a:pt x="1502" y="65414"/>
                    <a:pt x="1535" y="65481"/>
                    <a:pt x="1569" y="65548"/>
                  </a:cubicBezTo>
                  <a:cubicBezTo>
                    <a:pt x="1535" y="65481"/>
                    <a:pt x="1502" y="65414"/>
                    <a:pt x="1502" y="65381"/>
                  </a:cubicBezTo>
                  <a:cubicBezTo>
                    <a:pt x="1435" y="65248"/>
                    <a:pt x="1368" y="65114"/>
                    <a:pt x="1268" y="64914"/>
                  </a:cubicBezTo>
                  <a:cubicBezTo>
                    <a:pt x="1002" y="64280"/>
                    <a:pt x="768" y="63680"/>
                    <a:pt x="635" y="63013"/>
                  </a:cubicBezTo>
                  <a:cubicBezTo>
                    <a:pt x="101" y="60644"/>
                    <a:pt x="134" y="58176"/>
                    <a:pt x="701" y="55774"/>
                  </a:cubicBezTo>
                  <a:cubicBezTo>
                    <a:pt x="1035" y="54140"/>
                    <a:pt x="1469" y="52505"/>
                    <a:pt x="2036" y="50904"/>
                  </a:cubicBezTo>
                  <a:cubicBezTo>
                    <a:pt x="2603" y="49203"/>
                    <a:pt x="3270" y="47368"/>
                    <a:pt x="3804" y="45367"/>
                  </a:cubicBezTo>
                  <a:cubicBezTo>
                    <a:pt x="4404" y="43299"/>
                    <a:pt x="4704" y="41164"/>
                    <a:pt x="4671" y="38995"/>
                  </a:cubicBezTo>
                  <a:cubicBezTo>
                    <a:pt x="4604" y="36761"/>
                    <a:pt x="3937" y="34492"/>
                    <a:pt x="3203" y="32257"/>
                  </a:cubicBezTo>
                  <a:cubicBezTo>
                    <a:pt x="2469" y="30022"/>
                    <a:pt x="1702" y="27821"/>
                    <a:pt x="1469" y="25619"/>
                  </a:cubicBezTo>
                  <a:cubicBezTo>
                    <a:pt x="1235" y="23518"/>
                    <a:pt x="1635" y="21350"/>
                    <a:pt x="2703" y="19482"/>
                  </a:cubicBezTo>
                  <a:cubicBezTo>
                    <a:pt x="3670" y="17714"/>
                    <a:pt x="4871" y="16146"/>
                    <a:pt x="5805" y="14578"/>
                  </a:cubicBezTo>
                  <a:cubicBezTo>
                    <a:pt x="6639" y="13110"/>
                    <a:pt x="7273" y="11542"/>
                    <a:pt x="7673" y="9875"/>
                  </a:cubicBezTo>
                  <a:cubicBezTo>
                    <a:pt x="8207" y="7473"/>
                    <a:pt x="8240" y="4971"/>
                    <a:pt x="7773" y="2569"/>
                  </a:cubicBezTo>
                  <a:cubicBezTo>
                    <a:pt x="7618" y="1765"/>
                    <a:pt x="7378" y="962"/>
                    <a:pt x="7078" y="184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144;p64">
              <a:extLst>
                <a:ext uri="{FF2B5EF4-FFF2-40B4-BE49-F238E27FC236}">
                  <a16:creationId xmlns:a16="http://schemas.microsoft.com/office/drawing/2014/main" id="{CBFDCF2D-B7BD-5A6C-7860-9812CC7D206D}"/>
                </a:ext>
              </a:extLst>
            </p:cNvPr>
            <p:cNvSpPr/>
            <p:nvPr/>
          </p:nvSpPr>
          <p:spPr>
            <a:xfrm>
              <a:off x="1085669" y="2945500"/>
              <a:ext cx="81603" cy="189987"/>
            </a:xfrm>
            <a:custGeom>
              <a:avLst/>
              <a:gdLst/>
              <a:ahLst/>
              <a:cxnLst/>
              <a:rect l="l" t="t" r="r" b="b"/>
              <a:pathLst>
                <a:path w="4071" h="9478" extrusionOk="0">
                  <a:moveTo>
                    <a:pt x="589" y="0"/>
                  </a:moveTo>
                  <a:cubicBezTo>
                    <a:pt x="495" y="0"/>
                    <a:pt x="401" y="66"/>
                    <a:pt x="401" y="171"/>
                  </a:cubicBezTo>
                  <a:cubicBezTo>
                    <a:pt x="201" y="1138"/>
                    <a:pt x="1" y="4174"/>
                    <a:pt x="2202" y="9478"/>
                  </a:cubicBezTo>
                  <a:cubicBezTo>
                    <a:pt x="2202" y="9478"/>
                    <a:pt x="4070" y="3540"/>
                    <a:pt x="735" y="71"/>
                  </a:cubicBezTo>
                  <a:cubicBezTo>
                    <a:pt x="698" y="22"/>
                    <a:pt x="643" y="0"/>
                    <a:pt x="589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145;p64">
              <a:extLst>
                <a:ext uri="{FF2B5EF4-FFF2-40B4-BE49-F238E27FC236}">
                  <a16:creationId xmlns:a16="http://schemas.microsoft.com/office/drawing/2014/main" id="{BC971E1E-A3F2-5CF5-934C-414ADA08A5BB}"/>
                </a:ext>
              </a:extLst>
            </p:cNvPr>
            <p:cNvSpPr/>
            <p:nvPr/>
          </p:nvSpPr>
          <p:spPr>
            <a:xfrm>
              <a:off x="1107738" y="2986372"/>
              <a:ext cx="24094" cy="149115"/>
            </a:xfrm>
            <a:custGeom>
              <a:avLst/>
              <a:gdLst/>
              <a:ahLst/>
              <a:cxnLst/>
              <a:rect l="l" t="t" r="r" b="b"/>
              <a:pathLst>
                <a:path w="1202" h="7439" extrusionOk="0">
                  <a:moveTo>
                    <a:pt x="1" y="0"/>
                  </a:moveTo>
                  <a:cubicBezTo>
                    <a:pt x="1" y="367"/>
                    <a:pt x="34" y="734"/>
                    <a:pt x="134" y="1101"/>
                  </a:cubicBezTo>
                  <a:cubicBezTo>
                    <a:pt x="234" y="1868"/>
                    <a:pt x="401" y="2735"/>
                    <a:pt x="534" y="3736"/>
                  </a:cubicBezTo>
                  <a:cubicBezTo>
                    <a:pt x="701" y="4703"/>
                    <a:pt x="835" y="5604"/>
                    <a:pt x="968" y="6338"/>
                  </a:cubicBezTo>
                  <a:cubicBezTo>
                    <a:pt x="1001" y="6705"/>
                    <a:pt x="1068" y="7072"/>
                    <a:pt x="1168" y="7439"/>
                  </a:cubicBezTo>
                  <a:cubicBezTo>
                    <a:pt x="1201" y="7072"/>
                    <a:pt x="1168" y="6672"/>
                    <a:pt x="1135" y="6338"/>
                  </a:cubicBezTo>
                  <a:cubicBezTo>
                    <a:pt x="1068" y="5637"/>
                    <a:pt x="935" y="4703"/>
                    <a:pt x="768" y="3703"/>
                  </a:cubicBezTo>
                  <a:cubicBezTo>
                    <a:pt x="601" y="2669"/>
                    <a:pt x="434" y="1735"/>
                    <a:pt x="267" y="1068"/>
                  </a:cubicBezTo>
                  <a:cubicBezTo>
                    <a:pt x="234" y="701"/>
                    <a:pt x="134" y="367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146;p64">
              <a:extLst>
                <a:ext uri="{FF2B5EF4-FFF2-40B4-BE49-F238E27FC236}">
                  <a16:creationId xmlns:a16="http://schemas.microsoft.com/office/drawing/2014/main" id="{F57B3D75-F6C8-7F12-B718-670676E9509C}"/>
                </a:ext>
              </a:extLst>
            </p:cNvPr>
            <p:cNvSpPr/>
            <p:nvPr/>
          </p:nvSpPr>
          <p:spPr>
            <a:xfrm>
              <a:off x="965519" y="3262873"/>
              <a:ext cx="120851" cy="153444"/>
            </a:xfrm>
            <a:custGeom>
              <a:avLst/>
              <a:gdLst/>
              <a:ahLst/>
              <a:cxnLst/>
              <a:rect l="l" t="t" r="r" b="b"/>
              <a:pathLst>
                <a:path w="6029" h="7655" extrusionOk="0">
                  <a:moveTo>
                    <a:pt x="247" y="1"/>
                  </a:moveTo>
                  <a:cubicBezTo>
                    <a:pt x="111" y="1"/>
                    <a:pt x="1" y="142"/>
                    <a:pt x="57" y="283"/>
                  </a:cubicBezTo>
                  <a:cubicBezTo>
                    <a:pt x="357" y="1217"/>
                    <a:pt x="1558" y="3986"/>
                    <a:pt x="6028" y="7655"/>
                  </a:cubicBezTo>
                  <a:cubicBezTo>
                    <a:pt x="6028" y="7655"/>
                    <a:pt x="4894" y="1550"/>
                    <a:pt x="324" y="16"/>
                  </a:cubicBezTo>
                  <a:cubicBezTo>
                    <a:pt x="298" y="6"/>
                    <a:pt x="272" y="1"/>
                    <a:pt x="247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147;p64">
              <a:extLst>
                <a:ext uri="{FF2B5EF4-FFF2-40B4-BE49-F238E27FC236}">
                  <a16:creationId xmlns:a16="http://schemas.microsoft.com/office/drawing/2014/main" id="{7ADB9A9A-3C58-F595-94BC-89CC1B05D230}"/>
                </a:ext>
              </a:extLst>
            </p:cNvPr>
            <p:cNvSpPr/>
            <p:nvPr/>
          </p:nvSpPr>
          <p:spPr>
            <a:xfrm>
              <a:off x="996749" y="3295285"/>
              <a:ext cx="90283" cy="119709"/>
            </a:xfrm>
            <a:custGeom>
              <a:avLst/>
              <a:gdLst/>
              <a:ahLst/>
              <a:cxnLst/>
              <a:rect l="l" t="t" r="r" b="b"/>
              <a:pathLst>
                <a:path w="4504" h="5972" extrusionOk="0">
                  <a:moveTo>
                    <a:pt x="0" y="0"/>
                  </a:moveTo>
                  <a:lnTo>
                    <a:pt x="0" y="0"/>
                  </a:lnTo>
                  <a:cubicBezTo>
                    <a:pt x="200" y="300"/>
                    <a:pt x="401" y="601"/>
                    <a:pt x="634" y="901"/>
                  </a:cubicBezTo>
                  <a:lnTo>
                    <a:pt x="2235" y="3002"/>
                  </a:lnTo>
                  <a:lnTo>
                    <a:pt x="3836" y="5137"/>
                  </a:lnTo>
                  <a:cubicBezTo>
                    <a:pt x="4037" y="5437"/>
                    <a:pt x="4237" y="5704"/>
                    <a:pt x="4504" y="5971"/>
                  </a:cubicBezTo>
                  <a:cubicBezTo>
                    <a:pt x="4370" y="5638"/>
                    <a:pt x="4170" y="5337"/>
                    <a:pt x="3970" y="5037"/>
                  </a:cubicBezTo>
                  <a:cubicBezTo>
                    <a:pt x="3603" y="4470"/>
                    <a:pt x="3036" y="3669"/>
                    <a:pt x="2402" y="2869"/>
                  </a:cubicBezTo>
                  <a:cubicBezTo>
                    <a:pt x="1802" y="2035"/>
                    <a:pt x="1201" y="1301"/>
                    <a:pt x="734" y="767"/>
                  </a:cubicBezTo>
                  <a:cubicBezTo>
                    <a:pt x="534" y="501"/>
                    <a:pt x="267" y="234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148;p64">
              <a:extLst>
                <a:ext uri="{FF2B5EF4-FFF2-40B4-BE49-F238E27FC236}">
                  <a16:creationId xmlns:a16="http://schemas.microsoft.com/office/drawing/2014/main" id="{24663886-D325-86B0-3D03-F8238BA89B40}"/>
                </a:ext>
              </a:extLst>
            </p:cNvPr>
            <p:cNvSpPr/>
            <p:nvPr/>
          </p:nvSpPr>
          <p:spPr>
            <a:xfrm>
              <a:off x="1039545" y="3543222"/>
              <a:ext cx="85592" cy="180686"/>
            </a:xfrm>
            <a:custGeom>
              <a:avLst/>
              <a:gdLst/>
              <a:ahLst/>
              <a:cxnLst/>
              <a:rect l="l" t="t" r="r" b="b"/>
              <a:pathLst>
                <a:path w="4270" h="9014" extrusionOk="0">
                  <a:moveTo>
                    <a:pt x="214" y="0"/>
                  </a:moveTo>
                  <a:cubicBezTo>
                    <a:pt x="105" y="0"/>
                    <a:pt x="0" y="86"/>
                    <a:pt x="0" y="207"/>
                  </a:cubicBezTo>
                  <a:cubicBezTo>
                    <a:pt x="0" y="1208"/>
                    <a:pt x="367" y="4176"/>
                    <a:pt x="3569" y="9013"/>
                  </a:cubicBezTo>
                  <a:cubicBezTo>
                    <a:pt x="3569" y="9013"/>
                    <a:pt x="4270" y="2842"/>
                    <a:pt x="334" y="40"/>
                  </a:cubicBezTo>
                  <a:cubicBezTo>
                    <a:pt x="297" y="12"/>
                    <a:pt x="255" y="0"/>
                    <a:pt x="214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149;p64">
              <a:extLst>
                <a:ext uri="{FF2B5EF4-FFF2-40B4-BE49-F238E27FC236}">
                  <a16:creationId xmlns:a16="http://schemas.microsoft.com/office/drawing/2014/main" id="{EF1BE00B-0E3A-74B7-11BF-FDE983DE763E}"/>
                </a:ext>
              </a:extLst>
            </p:cNvPr>
            <p:cNvSpPr/>
            <p:nvPr/>
          </p:nvSpPr>
          <p:spPr>
            <a:xfrm>
              <a:off x="1060933" y="3582129"/>
              <a:ext cx="51516" cy="141778"/>
            </a:xfrm>
            <a:custGeom>
              <a:avLst/>
              <a:gdLst/>
              <a:ahLst/>
              <a:cxnLst/>
              <a:rect l="l" t="t" r="r" b="b"/>
              <a:pathLst>
                <a:path w="2570" h="7073" extrusionOk="0">
                  <a:moveTo>
                    <a:pt x="1" y="0"/>
                  </a:moveTo>
                  <a:lnTo>
                    <a:pt x="1" y="0"/>
                  </a:lnTo>
                  <a:cubicBezTo>
                    <a:pt x="67" y="334"/>
                    <a:pt x="201" y="701"/>
                    <a:pt x="334" y="1034"/>
                  </a:cubicBezTo>
                  <a:cubicBezTo>
                    <a:pt x="601" y="1768"/>
                    <a:pt x="901" y="2602"/>
                    <a:pt x="1268" y="3536"/>
                  </a:cubicBezTo>
                  <a:lnTo>
                    <a:pt x="2169" y="6038"/>
                  </a:lnTo>
                  <a:cubicBezTo>
                    <a:pt x="2269" y="6405"/>
                    <a:pt x="2402" y="6739"/>
                    <a:pt x="2569" y="7072"/>
                  </a:cubicBezTo>
                  <a:cubicBezTo>
                    <a:pt x="2536" y="6705"/>
                    <a:pt x="2469" y="6338"/>
                    <a:pt x="2336" y="5971"/>
                  </a:cubicBezTo>
                  <a:cubicBezTo>
                    <a:pt x="2135" y="5338"/>
                    <a:pt x="1835" y="4437"/>
                    <a:pt x="1502" y="3470"/>
                  </a:cubicBezTo>
                  <a:cubicBezTo>
                    <a:pt x="1168" y="2536"/>
                    <a:pt x="801" y="1635"/>
                    <a:pt x="534" y="1001"/>
                  </a:cubicBezTo>
                  <a:cubicBezTo>
                    <a:pt x="401" y="634"/>
                    <a:pt x="201" y="301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" name="Google Shape;2150;p64">
              <a:extLst>
                <a:ext uri="{FF2B5EF4-FFF2-40B4-BE49-F238E27FC236}">
                  <a16:creationId xmlns:a16="http://schemas.microsoft.com/office/drawing/2014/main" id="{14F5DB70-DD35-73EF-AD86-2FF76EA24D52}"/>
                </a:ext>
              </a:extLst>
            </p:cNvPr>
            <p:cNvSpPr/>
            <p:nvPr/>
          </p:nvSpPr>
          <p:spPr>
            <a:xfrm>
              <a:off x="963975" y="3855463"/>
              <a:ext cx="87617" cy="178020"/>
            </a:xfrm>
            <a:custGeom>
              <a:avLst/>
              <a:gdLst/>
              <a:ahLst/>
              <a:cxnLst/>
              <a:rect l="l" t="t" r="r" b="b"/>
              <a:pathLst>
                <a:path w="4371" h="8881" extrusionOk="0">
                  <a:moveTo>
                    <a:pt x="215" y="1"/>
                  </a:moveTo>
                  <a:cubicBezTo>
                    <a:pt x="106" y="1"/>
                    <a:pt x="1" y="87"/>
                    <a:pt x="1" y="208"/>
                  </a:cubicBezTo>
                  <a:cubicBezTo>
                    <a:pt x="68" y="1208"/>
                    <a:pt x="535" y="4177"/>
                    <a:pt x="3904" y="8881"/>
                  </a:cubicBezTo>
                  <a:cubicBezTo>
                    <a:pt x="3904" y="8881"/>
                    <a:pt x="4371" y="2676"/>
                    <a:pt x="334" y="41"/>
                  </a:cubicBezTo>
                  <a:cubicBezTo>
                    <a:pt x="298" y="13"/>
                    <a:pt x="256" y="1"/>
                    <a:pt x="21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151;p64">
              <a:extLst>
                <a:ext uri="{FF2B5EF4-FFF2-40B4-BE49-F238E27FC236}">
                  <a16:creationId xmlns:a16="http://schemas.microsoft.com/office/drawing/2014/main" id="{F92FF6A5-921F-E793-F0AA-87A30421CE33}"/>
                </a:ext>
              </a:extLst>
            </p:cNvPr>
            <p:cNvSpPr/>
            <p:nvPr/>
          </p:nvSpPr>
          <p:spPr>
            <a:xfrm>
              <a:off x="986706" y="3893047"/>
              <a:ext cx="56186" cy="139774"/>
            </a:xfrm>
            <a:custGeom>
              <a:avLst/>
              <a:gdLst/>
              <a:ahLst/>
              <a:cxnLst/>
              <a:rect l="l" t="t" r="r" b="b"/>
              <a:pathLst>
                <a:path w="2803" h="6973" extrusionOk="0">
                  <a:moveTo>
                    <a:pt x="1" y="1"/>
                  </a:moveTo>
                  <a:lnTo>
                    <a:pt x="1" y="1"/>
                  </a:lnTo>
                  <a:cubicBezTo>
                    <a:pt x="101" y="367"/>
                    <a:pt x="201" y="701"/>
                    <a:pt x="368" y="1035"/>
                  </a:cubicBezTo>
                  <a:cubicBezTo>
                    <a:pt x="668" y="1735"/>
                    <a:pt x="1002" y="2569"/>
                    <a:pt x="1369" y="3503"/>
                  </a:cubicBezTo>
                  <a:lnTo>
                    <a:pt x="2369" y="5938"/>
                  </a:lnTo>
                  <a:cubicBezTo>
                    <a:pt x="2469" y="6305"/>
                    <a:pt x="2603" y="6639"/>
                    <a:pt x="2803" y="6972"/>
                  </a:cubicBezTo>
                  <a:cubicBezTo>
                    <a:pt x="2736" y="6605"/>
                    <a:pt x="2636" y="6238"/>
                    <a:pt x="2503" y="5905"/>
                  </a:cubicBezTo>
                  <a:cubicBezTo>
                    <a:pt x="2303" y="5238"/>
                    <a:pt x="1969" y="4370"/>
                    <a:pt x="1569" y="3403"/>
                  </a:cubicBezTo>
                  <a:cubicBezTo>
                    <a:pt x="1168" y="2436"/>
                    <a:pt x="802" y="1568"/>
                    <a:pt x="501" y="968"/>
                  </a:cubicBezTo>
                  <a:cubicBezTo>
                    <a:pt x="368" y="634"/>
                    <a:pt x="201" y="301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152;p64">
              <a:extLst>
                <a:ext uri="{FF2B5EF4-FFF2-40B4-BE49-F238E27FC236}">
                  <a16:creationId xmlns:a16="http://schemas.microsoft.com/office/drawing/2014/main" id="{4B0B6D8F-9CFB-A42A-33E9-990461470F40}"/>
                </a:ext>
              </a:extLst>
            </p:cNvPr>
            <p:cNvSpPr/>
            <p:nvPr/>
          </p:nvSpPr>
          <p:spPr>
            <a:xfrm>
              <a:off x="1183288" y="2872556"/>
              <a:ext cx="113034" cy="158636"/>
            </a:xfrm>
            <a:custGeom>
              <a:avLst/>
              <a:gdLst/>
              <a:ahLst/>
              <a:cxnLst/>
              <a:rect l="l" t="t" r="r" b="b"/>
              <a:pathLst>
                <a:path w="5639" h="7914" extrusionOk="0">
                  <a:moveTo>
                    <a:pt x="5425" y="1"/>
                  </a:moveTo>
                  <a:cubicBezTo>
                    <a:pt x="5383" y="1"/>
                    <a:pt x="5341" y="13"/>
                    <a:pt x="5305" y="41"/>
                  </a:cubicBezTo>
                  <a:cubicBezTo>
                    <a:pt x="4504" y="608"/>
                    <a:pt x="2236" y="2543"/>
                    <a:pt x="1" y="7913"/>
                  </a:cubicBezTo>
                  <a:cubicBezTo>
                    <a:pt x="1" y="7913"/>
                    <a:pt x="5538" y="5044"/>
                    <a:pt x="5638" y="208"/>
                  </a:cubicBezTo>
                  <a:cubicBezTo>
                    <a:pt x="5638" y="87"/>
                    <a:pt x="5533" y="1"/>
                    <a:pt x="542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153;p64">
              <a:extLst>
                <a:ext uri="{FF2B5EF4-FFF2-40B4-BE49-F238E27FC236}">
                  <a16:creationId xmlns:a16="http://schemas.microsoft.com/office/drawing/2014/main" id="{26A904BF-DB3B-CDEF-221C-C8D2BD6F901A}"/>
                </a:ext>
              </a:extLst>
            </p:cNvPr>
            <p:cNvSpPr/>
            <p:nvPr/>
          </p:nvSpPr>
          <p:spPr>
            <a:xfrm>
              <a:off x="1183969" y="2910141"/>
              <a:ext cx="89621" cy="121052"/>
            </a:xfrm>
            <a:custGeom>
              <a:avLst/>
              <a:gdLst/>
              <a:ahLst/>
              <a:cxnLst/>
              <a:rect l="l" t="t" r="r" b="b"/>
              <a:pathLst>
                <a:path w="4471" h="6039" extrusionOk="0">
                  <a:moveTo>
                    <a:pt x="4470" y="0"/>
                  </a:moveTo>
                  <a:lnTo>
                    <a:pt x="4470" y="0"/>
                  </a:lnTo>
                  <a:cubicBezTo>
                    <a:pt x="4203" y="267"/>
                    <a:pt x="3970" y="534"/>
                    <a:pt x="3770" y="868"/>
                  </a:cubicBezTo>
                  <a:lnTo>
                    <a:pt x="2202" y="3003"/>
                  </a:lnTo>
                  <a:lnTo>
                    <a:pt x="634" y="5137"/>
                  </a:lnTo>
                  <a:cubicBezTo>
                    <a:pt x="401" y="5438"/>
                    <a:pt x="200" y="5738"/>
                    <a:pt x="0" y="6038"/>
                  </a:cubicBezTo>
                  <a:cubicBezTo>
                    <a:pt x="301" y="5805"/>
                    <a:pt x="534" y="5538"/>
                    <a:pt x="768" y="5237"/>
                  </a:cubicBezTo>
                  <a:cubicBezTo>
                    <a:pt x="1201" y="4737"/>
                    <a:pt x="1768" y="4003"/>
                    <a:pt x="2402" y="3136"/>
                  </a:cubicBezTo>
                  <a:cubicBezTo>
                    <a:pt x="3002" y="2269"/>
                    <a:pt x="3536" y="1535"/>
                    <a:pt x="3903" y="934"/>
                  </a:cubicBezTo>
                  <a:cubicBezTo>
                    <a:pt x="4103" y="668"/>
                    <a:pt x="4303" y="334"/>
                    <a:pt x="447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154;p64">
              <a:extLst>
                <a:ext uri="{FF2B5EF4-FFF2-40B4-BE49-F238E27FC236}">
                  <a16:creationId xmlns:a16="http://schemas.microsoft.com/office/drawing/2014/main" id="{EFE2B779-0BAF-FD57-E167-C0ED2A6D5A4C}"/>
                </a:ext>
              </a:extLst>
            </p:cNvPr>
            <p:cNvSpPr/>
            <p:nvPr/>
          </p:nvSpPr>
          <p:spPr>
            <a:xfrm>
              <a:off x="1064942" y="3135046"/>
              <a:ext cx="122234" cy="151560"/>
            </a:xfrm>
            <a:custGeom>
              <a:avLst/>
              <a:gdLst/>
              <a:ahLst/>
              <a:cxnLst/>
              <a:rect l="l" t="t" r="r" b="b"/>
              <a:pathLst>
                <a:path w="6098" h="7561" extrusionOk="0">
                  <a:moveTo>
                    <a:pt x="5863" y="1"/>
                  </a:moveTo>
                  <a:cubicBezTo>
                    <a:pt x="5832" y="1"/>
                    <a:pt x="5800" y="8"/>
                    <a:pt x="5772" y="22"/>
                  </a:cubicBezTo>
                  <a:cubicBezTo>
                    <a:pt x="4904" y="555"/>
                    <a:pt x="2536" y="2357"/>
                    <a:pt x="1" y="7561"/>
                  </a:cubicBezTo>
                  <a:cubicBezTo>
                    <a:pt x="1" y="7561"/>
                    <a:pt x="5671" y="5025"/>
                    <a:pt x="6072" y="222"/>
                  </a:cubicBezTo>
                  <a:cubicBezTo>
                    <a:pt x="6098" y="91"/>
                    <a:pt x="5980" y="1"/>
                    <a:pt x="5863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155;p64">
              <a:extLst>
                <a:ext uri="{FF2B5EF4-FFF2-40B4-BE49-F238E27FC236}">
                  <a16:creationId xmlns:a16="http://schemas.microsoft.com/office/drawing/2014/main" id="{A1F300EB-D96D-3B1B-A82E-B082BDE21BFC}"/>
                </a:ext>
              </a:extLst>
            </p:cNvPr>
            <p:cNvSpPr/>
            <p:nvPr/>
          </p:nvSpPr>
          <p:spPr>
            <a:xfrm>
              <a:off x="1066285" y="3170906"/>
              <a:ext cx="95635" cy="116361"/>
            </a:xfrm>
            <a:custGeom>
              <a:avLst/>
              <a:gdLst/>
              <a:ahLst/>
              <a:cxnLst/>
              <a:rect l="l" t="t" r="r" b="b"/>
              <a:pathLst>
                <a:path w="4771" h="5805" extrusionOk="0">
                  <a:moveTo>
                    <a:pt x="4771" y="1"/>
                  </a:moveTo>
                  <a:lnTo>
                    <a:pt x="4771" y="1"/>
                  </a:lnTo>
                  <a:cubicBezTo>
                    <a:pt x="4504" y="268"/>
                    <a:pt x="4237" y="534"/>
                    <a:pt x="4037" y="835"/>
                  </a:cubicBezTo>
                  <a:lnTo>
                    <a:pt x="2369" y="2903"/>
                  </a:lnTo>
                  <a:lnTo>
                    <a:pt x="668" y="4938"/>
                  </a:lnTo>
                  <a:cubicBezTo>
                    <a:pt x="401" y="5204"/>
                    <a:pt x="201" y="5505"/>
                    <a:pt x="0" y="5805"/>
                  </a:cubicBezTo>
                  <a:cubicBezTo>
                    <a:pt x="267" y="5571"/>
                    <a:pt x="568" y="5338"/>
                    <a:pt x="801" y="5038"/>
                  </a:cubicBezTo>
                  <a:cubicBezTo>
                    <a:pt x="1268" y="4537"/>
                    <a:pt x="1868" y="3837"/>
                    <a:pt x="2536" y="3036"/>
                  </a:cubicBezTo>
                  <a:cubicBezTo>
                    <a:pt x="3203" y="2236"/>
                    <a:pt x="3803" y="1502"/>
                    <a:pt x="4170" y="935"/>
                  </a:cubicBezTo>
                  <a:cubicBezTo>
                    <a:pt x="4404" y="668"/>
                    <a:pt x="4604" y="334"/>
                    <a:pt x="477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156;p64">
              <a:extLst>
                <a:ext uri="{FF2B5EF4-FFF2-40B4-BE49-F238E27FC236}">
                  <a16:creationId xmlns:a16="http://schemas.microsoft.com/office/drawing/2014/main" id="{A49BA923-E9B4-ECA8-BF7B-B236007753CA}"/>
                </a:ext>
              </a:extLst>
            </p:cNvPr>
            <p:cNvSpPr/>
            <p:nvPr/>
          </p:nvSpPr>
          <p:spPr>
            <a:xfrm>
              <a:off x="1127803" y="3383183"/>
              <a:ext cx="80922" cy="188944"/>
            </a:xfrm>
            <a:custGeom>
              <a:avLst/>
              <a:gdLst/>
              <a:ahLst/>
              <a:cxnLst/>
              <a:rect l="l" t="t" r="r" b="b"/>
              <a:pathLst>
                <a:path w="4037" h="9426" extrusionOk="0">
                  <a:moveTo>
                    <a:pt x="2005" y="0"/>
                  </a:moveTo>
                  <a:cubicBezTo>
                    <a:pt x="1942" y="0"/>
                    <a:pt x="1879" y="27"/>
                    <a:pt x="1835" y="85"/>
                  </a:cubicBezTo>
                  <a:cubicBezTo>
                    <a:pt x="1301" y="919"/>
                    <a:pt x="0" y="3621"/>
                    <a:pt x="134" y="9425"/>
                  </a:cubicBezTo>
                  <a:cubicBezTo>
                    <a:pt x="134" y="9425"/>
                    <a:pt x="4037" y="4588"/>
                    <a:pt x="2202" y="118"/>
                  </a:cubicBezTo>
                  <a:cubicBezTo>
                    <a:pt x="2164" y="43"/>
                    <a:pt x="2085" y="0"/>
                    <a:pt x="2005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157;p64">
              <a:extLst>
                <a:ext uri="{FF2B5EF4-FFF2-40B4-BE49-F238E27FC236}">
                  <a16:creationId xmlns:a16="http://schemas.microsoft.com/office/drawing/2014/main" id="{3BB7B382-87B0-2AE7-56B9-F45235710407}"/>
                </a:ext>
              </a:extLst>
            </p:cNvPr>
            <p:cNvSpPr/>
            <p:nvPr/>
          </p:nvSpPr>
          <p:spPr>
            <a:xfrm>
              <a:off x="1131151" y="3424997"/>
              <a:ext cx="32774" cy="146449"/>
            </a:xfrm>
            <a:custGeom>
              <a:avLst/>
              <a:gdLst/>
              <a:ahLst/>
              <a:cxnLst/>
              <a:rect l="l" t="t" r="r" b="b"/>
              <a:pathLst>
                <a:path w="1635" h="7306" extrusionOk="0">
                  <a:moveTo>
                    <a:pt x="1635" y="0"/>
                  </a:moveTo>
                  <a:lnTo>
                    <a:pt x="1635" y="0"/>
                  </a:lnTo>
                  <a:cubicBezTo>
                    <a:pt x="1501" y="334"/>
                    <a:pt x="1401" y="701"/>
                    <a:pt x="1368" y="1068"/>
                  </a:cubicBezTo>
                  <a:cubicBezTo>
                    <a:pt x="1201" y="1802"/>
                    <a:pt x="1001" y="2669"/>
                    <a:pt x="801" y="3636"/>
                  </a:cubicBezTo>
                  <a:lnTo>
                    <a:pt x="234" y="6238"/>
                  </a:lnTo>
                  <a:cubicBezTo>
                    <a:pt x="134" y="6605"/>
                    <a:pt x="67" y="6939"/>
                    <a:pt x="0" y="7306"/>
                  </a:cubicBezTo>
                  <a:cubicBezTo>
                    <a:pt x="167" y="7005"/>
                    <a:pt x="300" y="6639"/>
                    <a:pt x="400" y="6272"/>
                  </a:cubicBezTo>
                  <a:cubicBezTo>
                    <a:pt x="567" y="5638"/>
                    <a:pt x="801" y="4704"/>
                    <a:pt x="1034" y="3703"/>
                  </a:cubicBezTo>
                  <a:cubicBezTo>
                    <a:pt x="1234" y="2702"/>
                    <a:pt x="1401" y="1768"/>
                    <a:pt x="1535" y="1101"/>
                  </a:cubicBezTo>
                  <a:cubicBezTo>
                    <a:pt x="1601" y="734"/>
                    <a:pt x="1635" y="367"/>
                    <a:pt x="163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158;p64">
              <a:extLst>
                <a:ext uri="{FF2B5EF4-FFF2-40B4-BE49-F238E27FC236}">
                  <a16:creationId xmlns:a16="http://schemas.microsoft.com/office/drawing/2014/main" id="{C1721A43-ABF4-6E9E-8BFB-BB79A43CD7CF}"/>
                </a:ext>
              </a:extLst>
            </p:cNvPr>
            <p:cNvSpPr/>
            <p:nvPr/>
          </p:nvSpPr>
          <p:spPr>
            <a:xfrm>
              <a:off x="1052915" y="3753554"/>
              <a:ext cx="119027" cy="153545"/>
            </a:xfrm>
            <a:custGeom>
              <a:avLst/>
              <a:gdLst/>
              <a:ahLst/>
              <a:cxnLst/>
              <a:rect l="l" t="t" r="r" b="b"/>
              <a:pathLst>
                <a:path w="5938" h="7660" extrusionOk="0">
                  <a:moveTo>
                    <a:pt x="5726" y="0"/>
                  </a:moveTo>
                  <a:cubicBezTo>
                    <a:pt x="5696" y="0"/>
                    <a:pt x="5666" y="7"/>
                    <a:pt x="5638" y="21"/>
                  </a:cubicBezTo>
                  <a:cubicBezTo>
                    <a:pt x="4804" y="555"/>
                    <a:pt x="2435" y="2423"/>
                    <a:pt x="0" y="7660"/>
                  </a:cubicBezTo>
                  <a:cubicBezTo>
                    <a:pt x="0" y="7660"/>
                    <a:pt x="5604" y="5025"/>
                    <a:pt x="5938" y="221"/>
                  </a:cubicBezTo>
                  <a:cubicBezTo>
                    <a:pt x="5938" y="90"/>
                    <a:pt x="5835" y="0"/>
                    <a:pt x="572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159;p64">
              <a:extLst>
                <a:ext uri="{FF2B5EF4-FFF2-40B4-BE49-F238E27FC236}">
                  <a16:creationId xmlns:a16="http://schemas.microsoft.com/office/drawing/2014/main" id="{9FDE4275-FB54-3020-505D-72FA164A8694}"/>
                </a:ext>
              </a:extLst>
            </p:cNvPr>
            <p:cNvSpPr/>
            <p:nvPr/>
          </p:nvSpPr>
          <p:spPr>
            <a:xfrm>
              <a:off x="1052915" y="3790076"/>
              <a:ext cx="94973" cy="118366"/>
            </a:xfrm>
            <a:custGeom>
              <a:avLst/>
              <a:gdLst/>
              <a:ahLst/>
              <a:cxnLst/>
              <a:rect l="l" t="t" r="r" b="b"/>
              <a:pathLst>
                <a:path w="4738" h="5905" extrusionOk="0">
                  <a:moveTo>
                    <a:pt x="4737" y="0"/>
                  </a:moveTo>
                  <a:lnTo>
                    <a:pt x="4737" y="0"/>
                  </a:lnTo>
                  <a:cubicBezTo>
                    <a:pt x="4470" y="267"/>
                    <a:pt x="4237" y="534"/>
                    <a:pt x="4003" y="834"/>
                  </a:cubicBezTo>
                  <a:lnTo>
                    <a:pt x="2335" y="2936"/>
                  </a:lnTo>
                  <a:lnTo>
                    <a:pt x="667" y="5004"/>
                  </a:lnTo>
                  <a:cubicBezTo>
                    <a:pt x="434" y="5271"/>
                    <a:pt x="200" y="5571"/>
                    <a:pt x="0" y="5905"/>
                  </a:cubicBezTo>
                  <a:cubicBezTo>
                    <a:pt x="301" y="5671"/>
                    <a:pt x="567" y="5404"/>
                    <a:pt x="801" y="5104"/>
                  </a:cubicBezTo>
                  <a:cubicBezTo>
                    <a:pt x="1268" y="4604"/>
                    <a:pt x="1868" y="3903"/>
                    <a:pt x="2502" y="3069"/>
                  </a:cubicBezTo>
                  <a:cubicBezTo>
                    <a:pt x="3169" y="2269"/>
                    <a:pt x="3703" y="1502"/>
                    <a:pt x="4103" y="968"/>
                  </a:cubicBezTo>
                  <a:cubicBezTo>
                    <a:pt x="4337" y="668"/>
                    <a:pt x="4570" y="334"/>
                    <a:pt x="473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160;p64">
              <a:extLst>
                <a:ext uri="{FF2B5EF4-FFF2-40B4-BE49-F238E27FC236}">
                  <a16:creationId xmlns:a16="http://schemas.microsoft.com/office/drawing/2014/main" id="{46E545BB-EACB-396D-5BA8-F487CD168D28}"/>
                </a:ext>
              </a:extLst>
            </p:cNvPr>
            <p:cNvSpPr/>
            <p:nvPr/>
          </p:nvSpPr>
          <p:spPr>
            <a:xfrm>
              <a:off x="828251" y="3419645"/>
              <a:ext cx="215323" cy="555667"/>
            </a:xfrm>
            <a:custGeom>
              <a:avLst/>
              <a:gdLst/>
              <a:ahLst/>
              <a:cxnLst/>
              <a:rect l="l" t="t" r="r" b="b"/>
              <a:pathLst>
                <a:path w="10742" h="27721" extrusionOk="0">
                  <a:moveTo>
                    <a:pt x="0" y="1"/>
                  </a:moveTo>
                  <a:lnTo>
                    <a:pt x="0" y="434"/>
                  </a:lnTo>
                  <a:cubicBezTo>
                    <a:pt x="0" y="801"/>
                    <a:pt x="34" y="1302"/>
                    <a:pt x="67" y="1935"/>
                  </a:cubicBezTo>
                  <a:cubicBezTo>
                    <a:pt x="134" y="3236"/>
                    <a:pt x="234" y="5104"/>
                    <a:pt x="334" y="7306"/>
                  </a:cubicBezTo>
                  <a:cubicBezTo>
                    <a:pt x="768" y="9574"/>
                    <a:pt x="1902" y="12076"/>
                    <a:pt x="3436" y="14478"/>
                  </a:cubicBezTo>
                  <a:cubicBezTo>
                    <a:pt x="4570" y="16279"/>
                    <a:pt x="5738" y="17880"/>
                    <a:pt x="6772" y="19381"/>
                  </a:cubicBezTo>
                  <a:cubicBezTo>
                    <a:pt x="7706" y="20715"/>
                    <a:pt x="8540" y="22083"/>
                    <a:pt x="9274" y="23517"/>
                  </a:cubicBezTo>
                  <a:cubicBezTo>
                    <a:pt x="9741" y="24485"/>
                    <a:pt x="10141" y="25519"/>
                    <a:pt x="10441" y="26553"/>
                  </a:cubicBezTo>
                  <a:cubicBezTo>
                    <a:pt x="10541" y="26920"/>
                    <a:pt x="10608" y="27220"/>
                    <a:pt x="10641" y="27420"/>
                  </a:cubicBezTo>
                  <a:cubicBezTo>
                    <a:pt x="10675" y="27520"/>
                    <a:pt x="10708" y="27620"/>
                    <a:pt x="10741" y="27720"/>
                  </a:cubicBezTo>
                  <a:cubicBezTo>
                    <a:pt x="10741" y="27620"/>
                    <a:pt x="10708" y="27520"/>
                    <a:pt x="10708" y="27420"/>
                  </a:cubicBezTo>
                  <a:cubicBezTo>
                    <a:pt x="10675" y="27220"/>
                    <a:pt x="10608" y="26920"/>
                    <a:pt x="10541" y="26553"/>
                  </a:cubicBezTo>
                  <a:cubicBezTo>
                    <a:pt x="10274" y="25486"/>
                    <a:pt x="9907" y="24451"/>
                    <a:pt x="9407" y="23451"/>
                  </a:cubicBezTo>
                  <a:cubicBezTo>
                    <a:pt x="8707" y="22016"/>
                    <a:pt x="7873" y="20615"/>
                    <a:pt x="6939" y="19281"/>
                  </a:cubicBezTo>
                  <a:cubicBezTo>
                    <a:pt x="5938" y="17747"/>
                    <a:pt x="4770" y="16145"/>
                    <a:pt x="3603" y="14378"/>
                  </a:cubicBezTo>
                  <a:cubicBezTo>
                    <a:pt x="2068" y="11942"/>
                    <a:pt x="934" y="9507"/>
                    <a:pt x="534" y="7272"/>
                  </a:cubicBezTo>
                  <a:cubicBezTo>
                    <a:pt x="367" y="5071"/>
                    <a:pt x="234" y="3203"/>
                    <a:pt x="134" y="1902"/>
                  </a:cubicBezTo>
                  <a:cubicBezTo>
                    <a:pt x="100" y="1268"/>
                    <a:pt x="67" y="768"/>
                    <a:pt x="34" y="401"/>
                  </a:cubicBezTo>
                  <a:cubicBezTo>
                    <a:pt x="34" y="234"/>
                    <a:pt x="0" y="101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161;p64">
              <a:extLst>
                <a:ext uri="{FF2B5EF4-FFF2-40B4-BE49-F238E27FC236}">
                  <a16:creationId xmlns:a16="http://schemas.microsoft.com/office/drawing/2014/main" id="{F5193C95-99DC-0C6F-513D-CC5FB95FD561}"/>
                </a:ext>
              </a:extLst>
            </p:cNvPr>
            <p:cNvSpPr/>
            <p:nvPr/>
          </p:nvSpPr>
          <p:spPr>
            <a:xfrm>
              <a:off x="847634" y="3508264"/>
              <a:ext cx="82265" cy="192232"/>
            </a:xfrm>
            <a:custGeom>
              <a:avLst/>
              <a:gdLst/>
              <a:ahLst/>
              <a:cxnLst/>
              <a:rect l="l" t="t" r="r" b="b"/>
              <a:pathLst>
                <a:path w="4104" h="9590" extrusionOk="0">
                  <a:moveTo>
                    <a:pt x="3161" y="0"/>
                  </a:moveTo>
                  <a:cubicBezTo>
                    <a:pt x="3104" y="0"/>
                    <a:pt x="3045" y="27"/>
                    <a:pt x="3003" y="83"/>
                  </a:cubicBezTo>
                  <a:cubicBezTo>
                    <a:pt x="1" y="3852"/>
                    <a:pt x="2369" y="9590"/>
                    <a:pt x="2369" y="9590"/>
                  </a:cubicBezTo>
                  <a:cubicBezTo>
                    <a:pt x="4104" y="4086"/>
                    <a:pt x="3603" y="1117"/>
                    <a:pt x="3336" y="150"/>
                  </a:cubicBezTo>
                  <a:cubicBezTo>
                    <a:pt x="3317" y="52"/>
                    <a:pt x="3241" y="0"/>
                    <a:pt x="3161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162;p64">
              <a:extLst>
                <a:ext uri="{FF2B5EF4-FFF2-40B4-BE49-F238E27FC236}">
                  <a16:creationId xmlns:a16="http://schemas.microsoft.com/office/drawing/2014/main" id="{CCFE9899-96F7-F1C2-85F0-0B9119FCD067}"/>
                </a:ext>
              </a:extLst>
            </p:cNvPr>
            <p:cNvSpPr/>
            <p:nvPr/>
          </p:nvSpPr>
          <p:spPr>
            <a:xfrm>
              <a:off x="892435" y="3550037"/>
              <a:ext cx="12067" cy="150458"/>
            </a:xfrm>
            <a:custGeom>
              <a:avLst/>
              <a:gdLst/>
              <a:ahLst/>
              <a:cxnLst/>
              <a:rect l="l" t="t" r="r" b="b"/>
              <a:pathLst>
                <a:path w="602" h="7506" extrusionOk="0">
                  <a:moveTo>
                    <a:pt x="568" y="0"/>
                  </a:moveTo>
                  <a:lnTo>
                    <a:pt x="568" y="0"/>
                  </a:lnTo>
                  <a:cubicBezTo>
                    <a:pt x="468" y="367"/>
                    <a:pt x="401" y="734"/>
                    <a:pt x="368" y="1101"/>
                  </a:cubicBezTo>
                  <a:cubicBezTo>
                    <a:pt x="301" y="1768"/>
                    <a:pt x="201" y="2702"/>
                    <a:pt x="134" y="3736"/>
                  </a:cubicBezTo>
                  <a:cubicBezTo>
                    <a:pt x="67" y="4770"/>
                    <a:pt x="34" y="5704"/>
                    <a:pt x="34" y="6405"/>
                  </a:cubicBezTo>
                  <a:cubicBezTo>
                    <a:pt x="1" y="6772"/>
                    <a:pt x="34" y="7139"/>
                    <a:pt x="101" y="7506"/>
                  </a:cubicBezTo>
                  <a:cubicBezTo>
                    <a:pt x="167" y="7139"/>
                    <a:pt x="201" y="6772"/>
                    <a:pt x="201" y="6405"/>
                  </a:cubicBezTo>
                  <a:cubicBezTo>
                    <a:pt x="234" y="5638"/>
                    <a:pt x="301" y="4737"/>
                    <a:pt x="368" y="3736"/>
                  </a:cubicBezTo>
                  <a:cubicBezTo>
                    <a:pt x="434" y="2769"/>
                    <a:pt x="501" y="1868"/>
                    <a:pt x="534" y="1101"/>
                  </a:cubicBezTo>
                  <a:cubicBezTo>
                    <a:pt x="601" y="734"/>
                    <a:pt x="601" y="367"/>
                    <a:pt x="56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163;p64">
              <a:extLst>
                <a:ext uri="{FF2B5EF4-FFF2-40B4-BE49-F238E27FC236}">
                  <a16:creationId xmlns:a16="http://schemas.microsoft.com/office/drawing/2014/main" id="{950C6F73-50C0-CBE7-E286-2E75D213CEC8}"/>
                </a:ext>
              </a:extLst>
            </p:cNvPr>
            <p:cNvSpPr/>
            <p:nvPr/>
          </p:nvSpPr>
          <p:spPr>
            <a:xfrm>
              <a:off x="847634" y="3508264"/>
              <a:ext cx="82265" cy="192232"/>
            </a:xfrm>
            <a:custGeom>
              <a:avLst/>
              <a:gdLst/>
              <a:ahLst/>
              <a:cxnLst/>
              <a:rect l="l" t="t" r="r" b="b"/>
              <a:pathLst>
                <a:path w="4104" h="9590" extrusionOk="0">
                  <a:moveTo>
                    <a:pt x="3161" y="0"/>
                  </a:moveTo>
                  <a:cubicBezTo>
                    <a:pt x="3104" y="0"/>
                    <a:pt x="3045" y="27"/>
                    <a:pt x="3003" y="83"/>
                  </a:cubicBezTo>
                  <a:cubicBezTo>
                    <a:pt x="1" y="3852"/>
                    <a:pt x="2369" y="9590"/>
                    <a:pt x="2369" y="9590"/>
                  </a:cubicBezTo>
                  <a:cubicBezTo>
                    <a:pt x="4104" y="4086"/>
                    <a:pt x="3603" y="1117"/>
                    <a:pt x="3336" y="150"/>
                  </a:cubicBezTo>
                  <a:cubicBezTo>
                    <a:pt x="3317" y="52"/>
                    <a:pt x="3241" y="0"/>
                    <a:pt x="31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164;p64">
              <a:extLst>
                <a:ext uri="{FF2B5EF4-FFF2-40B4-BE49-F238E27FC236}">
                  <a16:creationId xmlns:a16="http://schemas.microsoft.com/office/drawing/2014/main" id="{B0C9004C-EDFE-DFB8-7B5B-72F1BDF954A2}"/>
                </a:ext>
              </a:extLst>
            </p:cNvPr>
            <p:cNvSpPr/>
            <p:nvPr/>
          </p:nvSpPr>
          <p:spPr>
            <a:xfrm>
              <a:off x="1004767" y="3787751"/>
              <a:ext cx="82265" cy="190227"/>
            </a:xfrm>
            <a:custGeom>
              <a:avLst/>
              <a:gdLst/>
              <a:ahLst/>
              <a:cxnLst/>
              <a:rect l="l" t="t" r="r" b="b"/>
              <a:pathLst>
                <a:path w="4104" h="9490" extrusionOk="0">
                  <a:moveTo>
                    <a:pt x="3474" y="1"/>
                  </a:moveTo>
                  <a:cubicBezTo>
                    <a:pt x="3410" y="1"/>
                    <a:pt x="3345" y="27"/>
                    <a:pt x="3303" y="83"/>
                  </a:cubicBezTo>
                  <a:cubicBezTo>
                    <a:pt x="1" y="3586"/>
                    <a:pt x="1935" y="9490"/>
                    <a:pt x="1935" y="9490"/>
                  </a:cubicBezTo>
                  <a:cubicBezTo>
                    <a:pt x="4104" y="4119"/>
                    <a:pt x="3837" y="1151"/>
                    <a:pt x="3670" y="150"/>
                  </a:cubicBezTo>
                  <a:cubicBezTo>
                    <a:pt x="3650" y="53"/>
                    <a:pt x="3563" y="1"/>
                    <a:pt x="3474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165;p64">
              <a:extLst>
                <a:ext uri="{FF2B5EF4-FFF2-40B4-BE49-F238E27FC236}">
                  <a16:creationId xmlns:a16="http://schemas.microsoft.com/office/drawing/2014/main" id="{73AFC003-8EAE-D0C1-BC65-08C68749DA92}"/>
                </a:ext>
              </a:extLst>
            </p:cNvPr>
            <p:cNvSpPr/>
            <p:nvPr/>
          </p:nvSpPr>
          <p:spPr>
            <a:xfrm>
              <a:off x="1041550" y="3828863"/>
              <a:ext cx="22751" cy="148453"/>
            </a:xfrm>
            <a:custGeom>
              <a:avLst/>
              <a:gdLst/>
              <a:ahLst/>
              <a:cxnLst/>
              <a:rect l="l" t="t" r="r" b="b"/>
              <a:pathLst>
                <a:path w="1135" h="7406" extrusionOk="0">
                  <a:moveTo>
                    <a:pt x="1134" y="0"/>
                  </a:moveTo>
                  <a:lnTo>
                    <a:pt x="1134" y="0"/>
                  </a:lnTo>
                  <a:cubicBezTo>
                    <a:pt x="1001" y="334"/>
                    <a:pt x="901" y="701"/>
                    <a:pt x="868" y="1068"/>
                  </a:cubicBezTo>
                  <a:cubicBezTo>
                    <a:pt x="701" y="1735"/>
                    <a:pt x="534" y="2669"/>
                    <a:pt x="401" y="3670"/>
                  </a:cubicBezTo>
                  <a:cubicBezTo>
                    <a:pt x="234" y="4704"/>
                    <a:pt x="134" y="5638"/>
                    <a:pt x="67" y="6305"/>
                  </a:cubicBezTo>
                  <a:cubicBezTo>
                    <a:pt x="0" y="6672"/>
                    <a:pt x="0" y="7072"/>
                    <a:pt x="67" y="7406"/>
                  </a:cubicBezTo>
                  <a:cubicBezTo>
                    <a:pt x="167" y="7072"/>
                    <a:pt x="234" y="6705"/>
                    <a:pt x="234" y="6338"/>
                  </a:cubicBezTo>
                  <a:lnTo>
                    <a:pt x="634" y="3703"/>
                  </a:lnTo>
                  <a:cubicBezTo>
                    <a:pt x="801" y="2735"/>
                    <a:pt x="934" y="1835"/>
                    <a:pt x="1068" y="1101"/>
                  </a:cubicBezTo>
                  <a:cubicBezTo>
                    <a:pt x="1134" y="734"/>
                    <a:pt x="1134" y="367"/>
                    <a:pt x="11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166;p64">
              <a:extLst>
                <a:ext uri="{FF2B5EF4-FFF2-40B4-BE49-F238E27FC236}">
                  <a16:creationId xmlns:a16="http://schemas.microsoft.com/office/drawing/2014/main" id="{B3B42CFD-1BA8-A018-2974-B212DF0A975D}"/>
                </a:ext>
              </a:extLst>
            </p:cNvPr>
            <p:cNvSpPr/>
            <p:nvPr/>
          </p:nvSpPr>
          <p:spPr>
            <a:xfrm>
              <a:off x="1004767" y="3787751"/>
              <a:ext cx="82265" cy="190227"/>
            </a:xfrm>
            <a:custGeom>
              <a:avLst/>
              <a:gdLst/>
              <a:ahLst/>
              <a:cxnLst/>
              <a:rect l="l" t="t" r="r" b="b"/>
              <a:pathLst>
                <a:path w="4104" h="9490" extrusionOk="0">
                  <a:moveTo>
                    <a:pt x="3474" y="1"/>
                  </a:moveTo>
                  <a:cubicBezTo>
                    <a:pt x="3410" y="1"/>
                    <a:pt x="3345" y="27"/>
                    <a:pt x="3303" y="83"/>
                  </a:cubicBezTo>
                  <a:cubicBezTo>
                    <a:pt x="1" y="3586"/>
                    <a:pt x="1935" y="9490"/>
                    <a:pt x="1935" y="9490"/>
                  </a:cubicBezTo>
                  <a:cubicBezTo>
                    <a:pt x="4104" y="4119"/>
                    <a:pt x="3837" y="1151"/>
                    <a:pt x="3670" y="150"/>
                  </a:cubicBezTo>
                  <a:cubicBezTo>
                    <a:pt x="3650" y="53"/>
                    <a:pt x="3563" y="1"/>
                    <a:pt x="347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167;p64">
              <a:extLst>
                <a:ext uri="{FF2B5EF4-FFF2-40B4-BE49-F238E27FC236}">
                  <a16:creationId xmlns:a16="http://schemas.microsoft.com/office/drawing/2014/main" id="{C672C4BD-00C4-2DC1-E788-10EBA68105D8}"/>
                </a:ext>
              </a:extLst>
            </p:cNvPr>
            <p:cNvSpPr/>
            <p:nvPr/>
          </p:nvSpPr>
          <p:spPr>
            <a:xfrm>
              <a:off x="731955" y="3388996"/>
              <a:ext cx="102330" cy="171084"/>
            </a:xfrm>
            <a:custGeom>
              <a:avLst/>
              <a:gdLst/>
              <a:ahLst/>
              <a:cxnLst/>
              <a:rect l="l" t="t" r="r" b="b"/>
              <a:pathLst>
                <a:path w="5105" h="8535" extrusionOk="0">
                  <a:moveTo>
                    <a:pt x="727" y="0"/>
                  </a:moveTo>
                  <a:cubicBezTo>
                    <a:pt x="626" y="0"/>
                    <a:pt x="535" y="82"/>
                    <a:pt x="535" y="195"/>
                  </a:cubicBezTo>
                  <a:cubicBezTo>
                    <a:pt x="1" y="4965"/>
                    <a:pt x="5105" y="8535"/>
                    <a:pt x="5105" y="8535"/>
                  </a:cubicBezTo>
                  <a:cubicBezTo>
                    <a:pt x="3603" y="2931"/>
                    <a:pt x="1602" y="696"/>
                    <a:pt x="868" y="62"/>
                  </a:cubicBezTo>
                  <a:cubicBezTo>
                    <a:pt x="825" y="19"/>
                    <a:pt x="775" y="0"/>
                    <a:pt x="72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168;p64">
              <a:extLst>
                <a:ext uri="{FF2B5EF4-FFF2-40B4-BE49-F238E27FC236}">
                  <a16:creationId xmlns:a16="http://schemas.microsoft.com/office/drawing/2014/main" id="{AC4353E7-1DCF-E85F-779B-61AC9F122BB2}"/>
                </a:ext>
              </a:extLst>
            </p:cNvPr>
            <p:cNvSpPr/>
            <p:nvPr/>
          </p:nvSpPr>
          <p:spPr>
            <a:xfrm>
              <a:off x="731955" y="3388996"/>
              <a:ext cx="102330" cy="171084"/>
            </a:xfrm>
            <a:custGeom>
              <a:avLst/>
              <a:gdLst/>
              <a:ahLst/>
              <a:cxnLst/>
              <a:rect l="l" t="t" r="r" b="b"/>
              <a:pathLst>
                <a:path w="5105" h="8535" extrusionOk="0">
                  <a:moveTo>
                    <a:pt x="727" y="0"/>
                  </a:moveTo>
                  <a:cubicBezTo>
                    <a:pt x="626" y="0"/>
                    <a:pt x="535" y="82"/>
                    <a:pt x="535" y="195"/>
                  </a:cubicBezTo>
                  <a:cubicBezTo>
                    <a:pt x="1" y="4965"/>
                    <a:pt x="5105" y="8535"/>
                    <a:pt x="5105" y="8535"/>
                  </a:cubicBezTo>
                  <a:cubicBezTo>
                    <a:pt x="3603" y="2931"/>
                    <a:pt x="1602" y="696"/>
                    <a:pt x="868" y="62"/>
                  </a:cubicBezTo>
                  <a:cubicBezTo>
                    <a:pt x="825" y="19"/>
                    <a:pt x="775" y="0"/>
                    <a:pt x="7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169;p64">
              <a:extLst>
                <a:ext uri="{FF2B5EF4-FFF2-40B4-BE49-F238E27FC236}">
                  <a16:creationId xmlns:a16="http://schemas.microsoft.com/office/drawing/2014/main" id="{C85743AC-C63E-A614-ACE8-B107B9CA567F}"/>
                </a:ext>
              </a:extLst>
            </p:cNvPr>
            <p:cNvSpPr/>
            <p:nvPr/>
          </p:nvSpPr>
          <p:spPr>
            <a:xfrm>
              <a:off x="760719" y="3428344"/>
              <a:ext cx="72222" cy="131736"/>
            </a:xfrm>
            <a:custGeom>
              <a:avLst/>
              <a:gdLst/>
              <a:ahLst/>
              <a:cxnLst/>
              <a:rect l="l" t="t" r="r" b="b"/>
              <a:pathLst>
                <a:path w="3603" h="6572" extrusionOk="0">
                  <a:moveTo>
                    <a:pt x="0" y="0"/>
                  </a:moveTo>
                  <a:lnTo>
                    <a:pt x="0" y="0"/>
                  </a:lnTo>
                  <a:cubicBezTo>
                    <a:pt x="100" y="334"/>
                    <a:pt x="234" y="701"/>
                    <a:pt x="434" y="1001"/>
                  </a:cubicBezTo>
                  <a:cubicBezTo>
                    <a:pt x="734" y="1635"/>
                    <a:pt x="1134" y="2469"/>
                    <a:pt x="1635" y="3369"/>
                  </a:cubicBezTo>
                  <a:cubicBezTo>
                    <a:pt x="2135" y="4303"/>
                    <a:pt x="2602" y="5104"/>
                    <a:pt x="2969" y="5671"/>
                  </a:cubicBezTo>
                  <a:cubicBezTo>
                    <a:pt x="3136" y="6005"/>
                    <a:pt x="3369" y="6305"/>
                    <a:pt x="3603" y="6572"/>
                  </a:cubicBezTo>
                  <a:cubicBezTo>
                    <a:pt x="3469" y="6238"/>
                    <a:pt x="3303" y="5904"/>
                    <a:pt x="3102" y="5604"/>
                  </a:cubicBezTo>
                  <a:cubicBezTo>
                    <a:pt x="2736" y="4937"/>
                    <a:pt x="2302" y="4137"/>
                    <a:pt x="1868" y="3269"/>
                  </a:cubicBezTo>
                  <a:lnTo>
                    <a:pt x="601" y="934"/>
                  </a:lnTo>
                  <a:cubicBezTo>
                    <a:pt x="434" y="601"/>
                    <a:pt x="234" y="267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170;p64">
              <a:extLst>
                <a:ext uri="{FF2B5EF4-FFF2-40B4-BE49-F238E27FC236}">
                  <a16:creationId xmlns:a16="http://schemas.microsoft.com/office/drawing/2014/main" id="{C3C909CC-5899-7914-78D2-499E31D90EDD}"/>
                </a:ext>
              </a:extLst>
            </p:cNvPr>
            <p:cNvSpPr/>
            <p:nvPr/>
          </p:nvSpPr>
          <p:spPr>
            <a:xfrm>
              <a:off x="845169" y="3744975"/>
              <a:ext cx="157614" cy="115319"/>
            </a:xfrm>
            <a:custGeom>
              <a:avLst/>
              <a:gdLst/>
              <a:ahLst/>
              <a:cxnLst/>
              <a:rect l="l" t="t" r="r" b="b"/>
              <a:pathLst>
                <a:path w="7863" h="5753" extrusionOk="0">
                  <a:moveTo>
                    <a:pt x="227" y="0"/>
                  </a:moveTo>
                  <a:cubicBezTo>
                    <a:pt x="111" y="0"/>
                    <a:pt x="1" y="141"/>
                    <a:pt x="57" y="282"/>
                  </a:cubicBezTo>
                  <a:cubicBezTo>
                    <a:pt x="1691" y="4786"/>
                    <a:pt x="7863" y="5753"/>
                    <a:pt x="7863" y="5753"/>
                  </a:cubicBezTo>
                  <a:cubicBezTo>
                    <a:pt x="4026" y="1383"/>
                    <a:pt x="1258" y="282"/>
                    <a:pt x="290" y="16"/>
                  </a:cubicBezTo>
                  <a:cubicBezTo>
                    <a:pt x="270" y="5"/>
                    <a:pt x="248" y="0"/>
                    <a:pt x="22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171;p64">
              <a:extLst>
                <a:ext uri="{FF2B5EF4-FFF2-40B4-BE49-F238E27FC236}">
                  <a16:creationId xmlns:a16="http://schemas.microsoft.com/office/drawing/2014/main" id="{B6AFC5CA-0BDB-637C-2307-7CF7B384EA2D}"/>
                </a:ext>
              </a:extLst>
            </p:cNvPr>
            <p:cNvSpPr/>
            <p:nvPr/>
          </p:nvSpPr>
          <p:spPr>
            <a:xfrm>
              <a:off x="845169" y="3744975"/>
              <a:ext cx="157614" cy="115319"/>
            </a:xfrm>
            <a:custGeom>
              <a:avLst/>
              <a:gdLst/>
              <a:ahLst/>
              <a:cxnLst/>
              <a:rect l="l" t="t" r="r" b="b"/>
              <a:pathLst>
                <a:path w="7863" h="5753" extrusionOk="0">
                  <a:moveTo>
                    <a:pt x="227" y="0"/>
                  </a:moveTo>
                  <a:cubicBezTo>
                    <a:pt x="111" y="0"/>
                    <a:pt x="1" y="141"/>
                    <a:pt x="57" y="282"/>
                  </a:cubicBezTo>
                  <a:cubicBezTo>
                    <a:pt x="1691" y="4786"/>
                    <a:pt x="7863" y="5753"/>
                    <a:pt x="7863" y="5753"/>
                  </a:cubicBezTo>
                  <a:cubicBezTo>
                    <a:pt x="4026" y="1383"/>
                    <a:pt x="1258" y="282"/>
                    <a:pt x="290" y="16"/>
                  </a:cubicBezTo>
                  <a:cubicBezTo>
                    <a:pt x="270" y="5"/>
                    <a:pt x="248" y="0"/>
                    <a:pt x="2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172;p64">
              <a:extLst>
                <a:ext uri="{FF2B5EF4-FFF2-40B4-BE49-F238E27FC236}">
                  <a16:creationId xmlns:a16="http://schemas.microsoft.com/office/drawing/2014/main" id="{13803128-4318-7F5B-BBA1-B1BC33E91F0B}"/>
                </a:ext>
              </a:extLst>
            </p:cNvPr>
            <p:cNvSpPr/>
            <p:nvPr/>
          </p:nvSpPr>
          <p:spPr>
            <a:xfrm>
              <a:off x="878403" y="3774702"/>
              <a:ext cx="123036" cy="86274"/>
            </a:xfrm>
            <a:custGeom>
              <a:avLst/>
              <a:gdLst/>
              <a:ahLst/>
              <a:cxnLst/>
              <a:rect l="l" t="t" r="r" b="b"/>
              <a:pathLst>
                <a:path w="6138" h="4304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267"/>
                    <a:pt x="534" y="501"/>
                    <a:pt x="834" y="734"/>
                  </a:cubicBezTo>
                  <a:cubicBezTo>
                    <a:pt x="1368" y="1134"/>
                    <a:pt x="2102" y="1701"/>
                    <a:pt x="2969" y="2302"/>
                  </a:cubicBezTo>
                  <a:cubicBezTo>
                    <a:pt x="3803" y="2936"/>
                    <a:pt x="4570" y="3436"/>
                    <a:pt x="5170" y="3803"/>
                  </a:cubicBezTo>
                  <a:cubicBezTo>
                    <a:pt x="5471" y="4003"/>
                    <a:pt x="5804" y="4170"/>
                    <a:pt x="6138" y="4303"/>
                  </a:cubicBezTo>
                  <a:cubicBezTo>
                    <a:pt x="5871" y="4070"/>
                    <a:pt x="5571" y="3836"/>
                    <a:pt x="5237" y="3670"/>
                  </a:cubicBezTo>
                  <a:cubicBezTo>
                    <a:pt x="4637" y="3203"/>
                    <a:pt x="3903" y="2702"/>
                    <a:pt x="3102" y="2135"/>
                  </a:cubicBezTo>
                  <a:lnTo>
                    <a:pt x="934" y="601"/>
                  </a:lnTo>
                  <a:cubicBezTo>
                    <a:pt x="634" y="367"/>
                    <a:pt x="334" y="167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6562175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8" name="Google Shape;1318;p53"/>
          <p:cNvSpPr/>
          <p:nvPr/>
        </p:nvSpPr>
        <p:spPr>
          <a:xfrm>
            <a:off x="4231997" y="4674893"/>
            <a:ext cx="113400" cy="113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9" name="Google Shape;1319;p53"/>
          <p:cNvSpPr/>
          <p:nvPr/>
        </p:nvSpPr>
        <p:spPr>
          <a:xfrm>
            <a:off x="4458600" y="4561203"/>
            <a:ext cx="113400" cy="113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1" name="Google Shape;1321;p53"/>
          <p:cNvSpPr/>
          <p:nvPr/>
        </p:nvSpPr>
        <p:spPr>
          <a:xfrm>
            <a:off x="7934675" y="133536"/>
            <a:ext cx="674400" cy="674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2" name="Google Shape;1322;p53"/>
          <p:cNvSpPr/>
          <p:nvPr/>
        </p:nvSpPr>
        <p:spPr>
          <a:xfrm>
            <a:off x="7533146" y="671874"/>
            <a:ext cx="192300" cy="192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BE73FB-888B-997A-D46E-0C3C143A66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866" y="1261678"/>
            <a:ext cx="3417440" cy="3412925"/>
          </a:xfrm>
          <a:prstGeom prst="rect">
            <a:avLst/>
          </a:prstGeom>
        </p:spPr>
      </p:pic>
      <p:sp>
        <p:nvSpPr>
          <p:cNvPr id="9" name="Google Shape;537;p43">
            <a:extLst>
              <a:ext uri="{FF2B5EF4-FFF2-40B4-BE49-F238E27FC236}">
                <a16:creationId xmlns:a16="http://schemas.microsoft.com/office/drawing/2014/main" id="{FC72C320-A3D1-3491-25D3-DFD71DDBEA92}"/>
              </a:ext>
            </a:extLst>
          </p:cNvPr>
          <p:cNvSpPr txBox="1">
            <a:spLocks/>
          </p:cNvSpPr>
          <p:nvPr/>
        </p:nvSpPr>
        <p:spPr>
          <a:xfrm>
            <a:off x="4571998" y="2598186"/>
            <a:ext cx="4968603" cy="13208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Fredoka One"/>
              <a:buNone/>
              <a:defRPr sz="2800" b="0" i="0" u="none" strike="noStrike" cap="none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Fredoka One"/>
              <a:buNone/>
              <a:defRPr sz="2800" b="0" i="0" u="none" strike="noStrike" cap="none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Fredoka One"/>
              <a:buNone/>
              <a:defRPr sz="2800" b="0" i="0" u="none" strike="noStrike" cap="none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Fredoka One"/>
              <a:buNone/>
              <a:defRPr sz="2800" b="0" i="0" u="none" strike="noStrike" cap="none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Fredoka One"/>
              <a:buNone/>
              <a:defRPr sz="2800" b="0" i="0" u="none" strike="noStrike" cap="none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Fredoka One"/>
              <a:buNone/>
              <a:defRPr sz="2800" b="0" i="0" u="none" strike="noStrike" cap="none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Fredoka One"/>
              <a:buNone/>
              <a:defRPr sz="2800" b="0" i="0" u="none" strike="noStrike" cap="none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Fredoka One"/>
              <a:buNone/>
              <a:defRPr sz="2800" b="0" i="0" u="none" strike="noStrike" cap="none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pPr algn="ctr"/>
            <a:r>
              <a:rPr lang="en-IN" sz="4000" b="1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Natural Language Processing</a:t>
            </a:r>
            <a:endParaRPr lang="ta-IN" sz="4000" b="1" dirty="0">
              <a:solidFill>
                <a:schemeClr val="bg1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03C9D11E-595B-B984-922E-C244C1E45C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9331" y="391410"/>
            <a:ext cx="658425" cy="896190"/>
          </a:xfrm>
          <a:prstGeom prst="rect">
            <a:avLst/>
          </a:prstGeom>
        </p:spPr>
      </p:pic>
      <p:grpSp>
        <p:nvGrpSpPr>
          <p:cNvPr id="21" name="Google Shape;1188;p50">
            <a:extLst>
              <a:ext uri="{FF2B5EF4-FFF2-40B4-BE49-F238E27FC236}">
                <a16:creationId xmlns:a16="http://schemas.microsoft.com/office/drawing/2014/main" id="{B739F2B1-EAD8-01FE-23B1-86250210E982}"/>
              </a:ext>
            </a:extLst>
          </p:cNvPr>
          <p:cNvGrpSpPr/>
          <p:nvPr/>
        </p:nvGrpSpPr>
        <p:grpSpPr>
          <a:xfrm rot="17560958" flipV="1">
            <a:off x="2722517" y="-602427"/>
            <a:ext cx="877308" cy="2074402"/>
            <a:chOff x="731955" y="2811840"/>
            <a:chExt cx="564367" cy="1313910"/>
          </a:xfrm>
        </p:grpSpPr>
        <p:sp>
          <p:nvSpPr>
            <p:cNvPr id="22" name="Google Shape;1189;p50">
              <a:extLst>
                <a:ext uri="{FF2B5EF4-FFF2-40B4-BE49-F238E27FC236}">
                  <a16:creationId xmlns:a16="http://schemas.microsoft.com/office/drawing/2014/main" id="{1E820BCB-3369-A360-1951-B070E0C728E5}"/>
                </a:ext>
              </a:extLst>
            </p:cNvPr>
            <p:cNvSpPr/>
            <p:nvPr/>
          </p:nvSpPr>
          <p:spPr>
            <a:xfrm>
              <a:off x="1038864" y="2811840"/>
              <a:ext cx="165191" cy="1313910"/>
            </a:xfrm>
            <a:custGeom>
              <a:avLst/>
              <a:gdLst/>
              <a:ahLst/>
              <a:cxnLst/>
              <a:rect l="l" t="t" r="r" b="b"/>
              <a:pathLst>
                <a:path w="8241" h="65548" extrusionOk="0">
                  <a:moveTo>
                    <a:pt x="7006" y="1"/>
                  </a:moveTo>
                  <a:cubicBezTo>
                    <a:pt x="7006" y="33"/>
                    <a:pt x="7036" y="95"/>
                    <a:pt x="7068" y="158"/>
                  </a:cubicBezTo>
                  <a:lnTo>
                    <a:pt x="7068" y="158"/>
                  </a:lnTo>
                  <a:cubicBezTo>
                    <a:pt x="7047" y="106"/>
                    <a:pt x="7027" y="53"/>
                    <a:pt x="7006" y="1"/>
                  </a:cubicBezTo>
                  <a:close/>
                  <a:moveTo>
                    <a:pt x="7068" y="158"/>
                  </a:moveTo>
                  <a:cubicBezTo>
                    <a:pt x="7071" y="167"/>
                    <a:pt x="7075" y="176"/>
                    <a:pt x="7078" y="184"/>
                  </a:cubicBezTo>
                  <a:lnTo>
                    <a:pt x="7078" y="184"/>
                  </a:lnTo>
                  <a:cubicBezTo>
                    <a:pt x="7076" y="179"/>
                    <a:pt x="7074" y="173"/>
                    <a:pt x="7073" y="168"/>
                  </a:cubicBezTo>
                  <a:cubicBezTo>
                    <a:pt x="7071" y="165"/>
                    <a:pt x="7069" y="161"/>
                    <a:pt x="7068" y="158"/>
                  </a:cubicBezTo>
                  <a:close/>
                  <a:moveTo>
                    <a:pt x="7078" y="184"/>
                  </a:moveTo>
                  <a:cubicBezTo>
                    <a:pt x="7110" y="286"/>
                    <a:pt x="7143" y="447"/>
                    <a:pt x="7206" y="668"/>
                  </a:cubicBezTo>
                  <a:cubicBezTo>
                    <a:pt x="7406" y="1302"/>
                    <a:pt x="7573" y="1936"/>
                    <a:pt x="7673" y="2603"/>
                  </a:cubicBezTo>
                  <a:cubicBezTo>
                    <a:pt x="8107" y="5004"/>
                    <a:pt x="8040" y="7440"/>
                    <a:pt x="7506" y="9841"/>
                  </a:cubicBezTo>
                  <a:cubicBezTo>
                    <a:pt x="7106" y="11476"/>
                    <a:pt x="6472" y="13044"/>
                    <a:pt x="5605" y="14478"/>
                  </a:cubicBezTo>
                  <a:cubicBezTo>
                    <a:pt x="4704" y="16046"/>
                    <a:pt x="3470" y="17580"/>
                    <a:pt x="2503" y="19381"/>
                  </a:cubicBezTo>
                  <a:cubicBezTo>
                    <a:pt x="1435" y="21283"/>
                    <a:pt x="968" y="23484"/>
                    <a:pt x="1235" y="25653"/>
                  </a:cubicBezTo>
                  <a:cubicBezTo>
                    <a:pt x="1469" y="27888"/>
                    <a:pt x="2236" y="30089"/>
                    <a:pt x="2970" y="32324"/>
                  </a:cubicBezTo>
                  <a:cubicBezTo>
                    <a:pt x="3703" y="34526"/>
                    <a:pt x="4371" y="36794"/>
                    <a:pt x="4437" y="38995"/>
                  </a:cubicBezTo>
                  <a:cubicBezTo>
                    <a:pt x="4471" y="41130"/>
                    <a:pt x="4204" y="43232"/>
                    <a:pt x="3603" y="45300"/>
                  </a:cubicBezTo>
                  <a:cubicBezTo>
                    <a:pt x="3070" y="47268"/>
                    <a:pt x="2436" y="49103"/>
                    <a:pt x="1869" y="50837"/>
                  </a:cubicBezTo>
                  <a:cubicBezTo>
                    <a:pt x="1302" y="52438"/>
                    <a:pt x="868" y="54073"/>
                    <a:pt x="535" y="55741"/>
                  </a:cubicBezTo>
                  <a:cubicBezTo>
                    <a:pt x="1" y="58143"/>
                    <a:pt x="1" y="60611"/>
                    <a:pt x="535" y="63013"/>
                  </a:cubicBezTo>
                  <a:cubicBezTo>
                    <a:pt x="701" y="63680"/>
                    <a:pt x="935" y="64280"/>
                    <a:pt x="1235" y="64914"/>
                  </a:cubicBezTo>
                  <a:cubicBezTo>
                    <a:pt x="1335" y="65081"/>
                    <a:pt x="1402" y="65248"/>
                    <a:pt x="1469" y="65348"/>
                  </a:cubicBezTo>
                  <a:cubicBezTo>
                    <a:pt x="1502" y="65414"/>
                    <a:pt x="1535" y="65481"/>
                    <a:pt x="1569" y="65548"/>
                  </a:cubicBezTo>
                  <a:cubicBezTo>
                    <a:pt x="1535" y="65481"/>
                    <a:pt x="1502" y="65414"/>
                    <a:pt x="1502" y="65381"/>
                  </a:cubicBezTo>
                  <a:cubicBezTo>
                    <a:pt x="1435" y="65248"/>
                    <a:pt x="1368" y="65114"/>
                    <a:pt x="1268" y="64914"/>
                  </a:cubicBezTo>
                  <a:cubicBezTo>
                    <a:pt x="1002" y="64280"/>
                    <a:pt x="768" y="63680"/>
                    <a:pt x="635" y="63013"/>
                  </a:cubicBezTo>
                  <a:cubicBezTo>
                    <a:pt x="101" y="60644"/>
                    <a:pt x="134" y="58176"/>
                    <a:pt x="701" y="55774"/>
                  </a:cubicBezTo>
                  <a:cubicBezTo>
                    <a:pt x="1035" y="54140"/>
                    <a:pt x="1469" y="52505"/>
                    <a:pt x="2036" y="50904"/>
                  </a:cubicBezTo>
                  <a:cubicBezTo>
                    <a:pt x="2603" y="49203"/>
                    <a:pt x="3270" y="47368"/>
                    <a:pt x="3804" y="45367"/>
                  </a:cubicBezTo>
                  <a:cubicBezTo>
                    <a:pt x="4404" y="43299"/>
                    <a:pt x="4704" y="41164"/>
                    <a:pt x="4671" y="38995"/>
                  </a:cubicBezTo>
                  <a:cubicBezTo>
                    <a:pt x="4604" y="36761"/>
                    <a:pt x="3937" y="34492"/>
                    <a:pt x="3203" y="32257"/>
                  </a:cubicBezTo>
                  <a:cubicBezTo>
                    <a:pt x="2469" y="30022"/>
                    <a:pt x="1702" y="27821"/>
                    <a:pt x="1469" y="25619"/>
                  </a:cubicBezTo>
                  <a:cubicBezTo>
                    <a:pt x="1235" y="23518"/>
                    <a:pt x="1635" y="21350"/>
                    <a:pt x="2703" y="19482"/>
                  </a:cubicBezTo>
                  <a:cubicBezTo>
                    <a:pt x="3670" y="17714"/>
                    <a:pt x="4871" y="16146"/>
                    <a:pt x="5805" y="14578"/>
                  </a:cubicBezTo>
                  <a:cubicBezTo>
                    <a:pt x="6639" y="13110"/>
                    <a:pt x="7273" y="11542"/>
                    <a:pt x="7673" y="9875"/>
                  </a:cubicBezTo>
                  <a:cubicBezTo>
                    <a:pt x="8207" y="7473"/>
                    <a:pt x="8240" y="4971"/>
                    <a:pt x="7773" y="2569"/>
                  </a:cubicBezTo>
                  <a:cubicBezTo>
                    <a:pt x="7618" y="1765"/>
                    <a:pt x="7378" y="962"/>
                    <a:pt x="7078" y="184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190;p50">
              <a:extLst>
                <a:ext uri="{FF2B5EF4-FFF2-40B4-BE49-F238E27FC236}">
                  <a16:creationId xmlns:a16="http://schemas.microsoft.com/office/drawing/2014/main" id="{27CADFB4-10F0-2694-B67D-A2C0828D9ABF}"/>
                </a:ext>
              </a:extLst>
            </p:cNvPr>
            <p:cNvSpPr/>
            <p:nvPr/>
          </p:nvSpPr>
          <p:spPr>
            <a:xfrm>
              <a:off x="1085669" y="2945500"/>
              <a:ext cx="81603" cy="189987"/>
            </a:xfrm>
            <a:custGeom>
              <a:avLst/>
              <a:gdLst/>
              <a:ahLst/>
              <a:cxnLst/>
              <a:rect l="l" t="t" r="r" b="b"/>
              <a:pathLst>
                <a:path w="4071" h="9478" extrusionOk="0">
                  <a:moveTo>
                    <a:pt x="589" y="0"/>
                  </a:moveTo>
                  <a:cubicBezTo>
                    <a:pt x="495" y="0"/>
                    <a:pt x="401" y="66"/>
                    <a:pt x="401" y="171"/>
                  </a:cubicBezTo>
                  <a:cubicBezTo>
                    <a:pt x="201" y="1138"/>
                    <a:pt x="1" y="4174"/>
                    <a:pt x="2202" y="9478"/>
                  </a:cubicBezTo>
                  <a:cubicBezTo>
                    <a:pt x="2202" y="9478"/>
                    <a:pt x="4070" y="3540"/>
                    <a:pt x="735" y="71"/>
                  </a:cubicBezTo>
                  <a:cubicBezTo>
                    <a:pt x="698" y="22"/>
                    <a:pt x="643" y="0"/>
                    <a:pt x="589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191;p50">
              <a:extLst>
                <a:ext uri="{FF2B5EF4-FFF2-40B4-BE49-F238E27FC236}">
                  <a16:creationId xmlns:a16="http://schemas.microsoft.com/office/drawing/2014/main" id="{D53DE818-5A16-FA91-106A-8A086336D4D6}"/>
                </a:ext>
              </a:extLst>
            </p:cNvPr>
            <p:cNvSpPr/>
            <p:nvPr/>
          </p:nvSpPr>
          <p:spPr>
            <a:xfrm>
              <a:off x="1107738" y="2986372"/>
              <a:ext cx="24094" cy="149115"/>
            </a:xfrm>
            <a:custGeom>
              <a:avLst/>
              <a:gdLst/>
              <a:ahLst/>
              <a:cxnLst/>
              <a:rect l="l" t="t" r="r" b="b"/>
              <a:pathLst>
                <a:path w="1202" h="7439" extrusionOk="0">
                  <a:moveTo>
                    <a:pt x="1" y="0"/>
                  </a:moveTo>
                  <a:cubicBezTo>
                    <a:pt x="1" y="367"/>
                    <a:pt x="34" y="734"/>
                    <a:pt x="134" y="1101"/>
                  </a:cubicBezTo>
                  <a:cubicBezTo>
                    <a:pt x="234" y="1868"/>
                    <a:pt x="401" y="2735"/>
                    <a:pt x="534" y="3736"/>
                  </a:cubicBezTo>
                  <a:cubicBezTo>
                    <a:pt x="701" y="4703"/>
                    <a:pt x="835" y="5604"/>
                    <a:pt x="968" y="6338"/>
                  </a:cubicBezTo>
                  <a:cubicBezTo>
                    <a:pt x="1001" y="6705"/>
                    <a:pt x="1068" y="7072"/>
                    <a:pt x="1168" y="7439"/>
                  </a:cubicBezTo>
                  <a:cubicBezTo>
                    <a:pt x="1201" y="7072"/>
                    <a:pt x="1168" y="6672"/>
                    <a:pt x="1135" y="6338"/>
                  </a:cubicBezTo>
                  <a:cubicBezTo>
                    <a:pt x="1068" y="5637"/>
                    <a:pt x="935" y="4703"/>
                    <a:pt x="768" y="3703"/>
                  </a:cubicBezTo>
                  <a:cubicBezTo>
                    <a:pt x="601" y="2669"/>
                    <a:pt x="434" y="1735"/>
                    <a:pt x="267" y="1068"/>
                  </a:cubicBezTo>
                  <a:cubicBezTo>
                    <a:pt x="234" y="701"/>
                    <a:pt x="134" y="367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192;p50">
              <a:extLst>
                <a:ext uri="{FF2B5EF4-FFF2-40B4-BE49-F238E27FC236}">
                  <a16:creationId xmlns:a16="http://schemas.microsoft.com/office/drawing/2014/main" id="{7F7ED659-ABBD-347B-6C85-EDE17DE5EA92}"/>
                </a:ext>
              </a:extLst>
            </p:cNvPr>
            <p:cNvSpPr/>
            <p:nvPr/>
          </p:nvSpPr>
          <p:spPr>
            <a:xfrm>
              <a:off x="965519" y="3262873"/>
              <a:ext cx="120851" cy="153444"/>
            </a:xfrm>
            <a:custGeom>
              <a:avLst/>
              <a:gdLst/>
              <a:ahLst/>
              <a:cxnLst/>
              <a:rect l="l" t="t" r="r" b="b"/>
              <a:pathLst>
                <a:path w="6029" h="7655" extrusionOk="0">
                  <a:moveTo>
                    <a:pt x="247" y="1"/>
                  </a:moveTo>
                  <a:cubicBezTo>
                    <a:pt x="111" y="1"/>
                    <a:pt x="1" y="142"/>
                    <a:pt x="57" y="283"/>
                  </a:cubicBezTo>
                  <a:cubicBezTo>
                    <a:pt x="357" y="1217"/>
                    <a:pt x="1558" y="3986"/>
                    <a:pt x="6028" y="7655"/>
                  </a:cubicBezTo>
                  <a:cubicBezTo>
                    <a:pt x="6028" y="7655"/>
                    <a:pt x="4894" y="1550"/>
                    <a:pt x="324" y="16"/>
                  </a:cubicBezTo>
                  <a:cubicBezTo>
                    <a:pt x="298" y="6"/>
                    <a:pt x="272" y="1"/>
                    <a:pt x="247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193;p50">
              <a:extLst>
                <a:ext uri="{FF2B5EF4-FFF2-40B4-BE49-F238E27FC236}">
                  <a16:creationId xmlns:a16="http://schemas.microsoft.com/office/drawing/2014/main" id="{21318470-6CD2-C7C4-D1D7-8E82CF531215}"/>
                </a:ext>
              </a:extLst>
            </p:cNvPr>
            <p:cNvSpPr/>
            <p:nvPr/>
          </p:nvSpPr>
          <p:spPr>
            <a:xfrm>
              <a:off x="996749" y="3295285"/>
              <a:ext cx="90283" cy="119709"/>
            </a:xfrm>
            <a:custGeom>
              <a:avLst/>
              <a:gdLst/>
              <a:ahLst/>
              <a:cxnLst/>
              <a:rect l="l" t="t" r="r" b="b"/>
              <a:pathLst>
                <a:path w="4504" h="5972" extrusionOk="0">
                  <a:moveTo>
                    <a:pt x="0" y="0"/>
                  </a:moveTo>
                  <a:lnTo>
                    <a:pt x="0" y="0"/>
                  </a:lnTo>
                  <a:cubicBezTo>
                    <a:pt x="200" y="300"/>
                    <a:pt x="401" y="601"/>
                    <a:pt x="634" y="901"/>
                  </a:cubicBezTo>
                  <a:lnTo>
                    <a:pt x="2235" y="3002"/>
                  </a:lnTo>
                  <a:lnTo>
                    <a:pt x="3836" y="5137"/>
                  </a:lnTo>
                  <a:cubicBezTo>
                    <a:pt x="4037" y="5437"/>
                    <a:pt x="4237" y="5704"/>
                    <a:pt x="4504" y="5971"/>
                  </a:cubicBezTo>
                  <a:cubicBezTo>
                    <a:pt x="4370" y="5638"/>
                    <a:pt x="4170" y="5337"/>
                    <a:pt x="3970" y="5037"/>
                  </a:cubicBezTo>
                  <a:cubicBezTo>
                    <a:pt x="3603" y="4470"/>
                    <a:pt x="3036" y="3669"/>
                    <a:pt x="2402" y="2869"/>
                  </a:cubicBezTo>
                  <a:cubicBezTo>
                    <a:pt x="1802" y="2035"/>
                    <a:pt x="1201" y="1301"/>
                    <a:pt x="734" y="767"/>
                  </a:cubicBezTo>
                  <a:cubicBezTo>
                    <a:pt x="534" y="501"/>
                    <a:pt x="267" y="234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194;p50">
              <a:extLst>
                <a:ext uri="{FF2B5EF4-FFF2-40B4-BE49-F238E27FC236}">
                  <a16:creationId xmlns:a16="http://schemas.microsoft.com/office/drawing/2014/main" id="{918B1C64-F2D9-FAF0-07B2-36C152AEA896}"/>
                </a:ext>
              </a:extLst>
            </p:cNvPr>
            <p:cNvSpPr/>
            <p:nvPr/>
          </p:nvSpPr>
          <p:spPr>
            <a:xfrm>
              <a:off x="1039545" y="3543222"/>
              <a:ext cx="85592" cy="180686"/>
            </a:xfrm>
            <a:custGeom>
              <a:avLst/>
              <a:gdLst/>
              <a:ahLst/>
              <a:cxnLst/>
              <a:rect l="l" t="t" r="r" b="b"/>
              <a:pathLst>
                <a:path w="4270" h="9014" extrusionOk="0">
                  <a:moveTo>
                    <a:pt x="214" y="0"/>
                  </a:moveTo>
                  <a:cubicBezTo>
                    <a:pt x="105" y="0"/>
                    <a:pt x="0" y="86"/>
                    <a:pt x="0" y="207"/>
                  </a:cubicBezTo>
                  <a:cubicBezTo>
                    <a:pt x="0" y="1208"/>
                    <a:pt x="367" y="4176"/>
                    <a:pt x="3569" y="9013"/>
                  </a:cubicBezTo>
                  <a:cubicBezTo>
                    <a:pt x="3569" y="9013"/>
                    <a:pt x="4270" y="2842"/>
                    <a:pt x="334" y="40"/>
                  </a:cubicBezTo>
                  <a:cubicBezTo>
                    <a:pt x="297" y="12"/>
                    <a:pt x="255" y="0"/>
                    <a:pt x="214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195;p50">
              <a:extLst>
                <a:ext uri="{FF2B5EF4-FFF2-40B4-BE49-F238E27FC236}">
                  <a16:creationId xmlns:a16="http://schemas.microsoft.com/office/drawing/2014/main" id="{5FB7D5D2-B1D7-E7D8-E0D4-746D37C15CBB}"/>
                </a:ext>
              </a:extLst>
            </p:cNvPr>
            <p:cNvSpPr/>
            <p:nvPr/>
          </p:nvSpPr>
          <p:spPr>
            <a:xfrm>
              <a:off x="1060933" y="3582129"/>
              <a:ext cx="51516" cy="141778"/>
            </a:xfrm>
            <a:custGeom>
              <a:avLst/>
              <a:gdLst/>
              <a:ahLst/>
              <a:cxnLst/>
              <a:rect l="l" t="t" r="r" b="b"/>
              <a:pathLst>
                <a:path w="2570" h="7073" extrusionOk="0">
                  <a:moveTo>
                    <a:pt x="1" y="0"/>
                  </a:moveTo>
                  <a:lnTo>
                    <a:pt x="1" y="0"/>
                  </a:lnTo>
                  <a:cubicBezTo>
                    <a:pt x="67" y="334"/>
                    <a:pt x="201" y="701"/>
                    <a:pt x="334" y="1034"/>
                  </a:cubicBezTo>
                  <a:cubicBezTo>
                    <a:pt x="601" y="1768"/>
                    <a:pt x="901" y="2602"/>
                    <a:pt x="1268" y="3536"/>
                  </a:cubicBezTo>
                  <a:lnTo>
                    <a:pt x="2169" y="6038"/>
                  </a:lnTo>
                  <a:cubicBezTo>
                    <a:pt x="2269" y="6405"/>
                    <a:pt x="2402" y="6739"/>
                    <a:pt x="2569" y="7072"/>
                  </a:cubicBezTo>
                  <a:cubicBezTo>
                    <a:pt x="2536" y="6705"/>
                    <a:pt x="2469" y="6338"/>
                    <a:pt x="2336" y="5971"/>
                  </a:cubicBezTo>
                  <a:cubicBezTo>
                    <a:pt x="2135" y="5338"/>
                    <a:pt x="1835" y="4437"/>
                    <a:pt x="1502" y="3470"/>
                  </a:cubicBezTo>
                  <a:cubicBezTo>
                    <a:pt x="1168" y="2536"/>
                    <a:pt x="801" y="1635"/>
                    <a:pt x="534" y="1001"/>
                  </a:cubicBezTo>
                  <a:cubicBezTo>
                    <a:pt x="401" y="634"/>
                    <a:pt x="201" y="301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196;p50">
              <a:extLst>
                <a:ext uri="{FF2B5EF4-FFF2-40B4-BE49-F238E27FC236}">
                  <a16:creationId xmlns:a16="http://schemas.microsoft.com/office/drawing/2014/main" id="{B99C1F5A-25D8-2C96-FBF3-48EEC4C7BFAF}"/>
                </a:ext>
              </a:extLst>
            </p:cNvPr>
            <p:cNvSpPr/>
            <p:nvPr/>
          </p:nvSpPr>
          <p:spPr>
            <a:xfrm>
              <a:off x="963975" y="3855463"/>
              <a:ext cx="87617" cy="178020"/>
            </a:xfrm>
            <a:custGeom>
              <a:avLst/>
              <a:gdLst/>
              <a:ahLst/>
              <a:cxnLst/>
              <a:rect l="l" t="t" r="r" b="b"/>
              <a:pathLst>
                <a:path w="4371" h="8881" extrusionOk="0">
                  <a:moveTo>
                    <a:pt x="215" y="1"/>
                  </a:moveTo>
                  <a:cubicBezTo>
                    <a:pt x="106" y="1"/>
                    <a:pt x="1" y="87"/>
                    <a:pt x="1" y="208"/>
                  </a:cubicBezTo>
                  <a:cubicBezTo>
                    <a:pt x="68" y="1208"/>
                    <a:pt x="535" y="4177"/>
                    <a:pt x="3904" y="8881"/>
                  </a:cubicBezTo>
                  <a:cubicBezTo>
                    <a:pt x="3904" y="8881"/>
                    <a:pt x="4371" y="2676"/>
                    <a:pt x="334" y="41"/>
                  </a:cubicBezTo>
                  <a:cubicBezTo>
                    <a:pt x="298" y="13"/>
                    <a:pt x="256" y="1"/>
                    <a:pt x="21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197;p50">
              <a:extLst>
                <a:ext uri="{FF2B5EF4-FFF2-40B4-BE49-F238E27FC236}">
                  <a16:creationId xmlns:a16="http://schemas.microsoft.com/office/drawing/2014/main" id="{A14D7772-179B-7A09-EA19-6E946E891FDD}"/>
                </a:ext>
              </a:extLst>
            </p:cNvPr>
            <p:cNvSpPr/>
            <p:nvPr/>
          </p:nvSpPr>
          <p:spPr>
            <a:xfrm>
              <a:off x="986706" y="3893047"/>
              <a:ext cx="56186" cy="139774"/>
            </a:xfrm>
            <a:custGeom>
              <a:avLst/>
              <a:gdLst/>
              <a:ahLst/>
              <a:cxnLst/>
              <a:rect l="l" t="t" r="r" b="b"/>
              <a:pathLst>
                <a:path w="2803" h="6973" extrusionOk="0">
                  <a:moveTo>
                    <a:pt x="1" y="1"/>
                  </a:moveTo>
                  <a:lnTo>
                    <a:pt x="1" y="1"/>
                  </a:lnTo>
                  <a:cubicBezTo>
                    <a:pt x="101" y="367"/>
                    <a:pt x="201" y="701"/>
                    <a:pt x="368" y="1035"/>
                  </a:cubicBezTo>
                  <a:cubicBezTo>
                    <a:pt x="668" y="1735"/>
                    <a:pt x="1002" y="2569"/>
                    <a:pt x="1369" y="3503"/>
                  </a:cubicBezTo>
                  <a:lnTo>
                    <a:pt x="2369" y="5938"/>
                  </a:lnTo>
                  <a:cubicBezTo>
                    <a:pt x="2469" y="6305"/>
                    <a:pt x="2603" y="6639"/>
                    <a:pt x="2803" y="6972"/>
                  </a:cubicBezTo>
                  <a:cubicBezTo>
                    <a:pt x="2736" y="6605"/>
                    <a:pt x="2636" y="6238"/>
                    <a:pt x="2503" y="5905"/>
                  </a:cubicBezTo>
                  <a:cubicBezTo>
                    <a:pt x="2303" y="5238"/>
                    <a:pt x="1969" y="4370"/>
                    <a:pt x="1569" y="3403"/>
                  </a:cubicBezTo>
                  <a:cubicBezTo>
                    <a:pt x="1168" y="2436"/>
                    <a:pt x="802" y="1568"/>
                    <a:pt x="501" y="968"/>
                  </a:cubicBezTo>
                  <a:cubicBezTo>
                    <a:pt x="368" y="634"/>
                    <a:pt x="201" y="301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198;p50">
              <a:extLst>
                <a:ext uri="{FF2B5EF4-FFF2-40B4-BE49-F238E27FC236}">
                  <a16:creationId xmlns:a16="http://schemas.microsoft.com/office/drawing/2014/main" id="{9D89DEB2-4577-D6C9-690B-DA58C84A1E9D}"/>
                </a:ext>
              </a:extLst>
            </p:cNvPr>
            <p:cNvSpPr/>
            <p:nvPr/>
          </p:nvSpPr>
          <p:spPr>
            <a:xfrm>
              <a:off x="1183288" y="2872556"/>
              <a:ext cx="113034" cy="158636"/>
            </a:xfrm>
            <a:custGeom>
              <a:avLst/>
              <a:gdLst/>
              <a:ahLst/>
              <a:cxnLst/>
              <a:rect l="l" t="t" r="r" b="b"/>
              <a:pathLst>
                <a:path w="5639" h="7914" extrusionOk="0">
                  <a:moveTo>
                    <a:pt x="5425" y="1"/>
                  </a:moveTo>
                  <a:cubicBezTo>
                    <a:pt x="5383" y="1"/>
                    <a:pt x="5341" y="13"/>
                    <a:pt x="5305" y="41"/>
                  </a:cubicBezTo>
                  <a:cubicBezTo>
                    <a:pt x="4504" y="608"/>
                    <a:pt x="2236" y="2543"/>
                    <a:pt x="1" y="7913"/>
                  </a:cubicBezTo>
                  <a:cubicBezTo>
                    <a:pt x="1" y="7913"/>
                    <a:pt x="5538" y="5044"/>
                    <a:pt x="5638" y="208"/>
                  </a:cubicBezTo>
                  <a:cubicBezTo>
                    <a:pt x="5638" y="87"/>
                    <a:pt x="5533" y="1"/>
                    <a:pt x="542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199;p50">
              <a:extLst>
                <a:ext uri="{FF2B5EF4-FFF2-40B4-BE49-F238E27FC236}">
                  <a16:creationId xmlns:a16="http://schemas.microsoft.com/office/drawing/2014/main" id="{C27B2BD1-2E7D-83FF-7F6E-B33FB059B414}"/>
                </a:ext>
              </a:extLst>
            </p:cNvPr>
            <p:cNvSpPr/>
            <p:nvPr/>
          </p:nvSpPr>
          <p:spPr>
            <a:xfrm>
              <a:off x="1183969" y="2910141"/>
              <a:ext cx="89621" cy="121052"/>
            </a:xfrm>
            <a:custGeom>
              <a:avLst/>
              <a:gdLst/>
              <a:ahLst/>
              <a:cxnLst/>
              <a:rect l="l" t="t" r="r" b="b"/>
              <a:pathLst>
                <a:path w="4471" h="6039" extrusionOk="0">
                  <a:moveTo>
                    <a:pt x="4470" y="0"/>
                  </a:moveTo>
                  <a:lnTo>
                    <a:pt x="4470" y="0"/>
                  </a:lnTo>
                  <a:cubicBezTo>
                    <a:pt x="4203" y="267"/>
                    <a:pt x="3970" y="534"/>
                    <a:pt x="3770" y="868"/>
                  </a:cubicBezTo>
                  <a:lnTo>
                    <a:pt x="2202" y="3003"/>
                  </a:lnTo>
                  <a:lnTo>
                    <a:pt x="634" y="5137"/>
                  </a:lnTo>
                  <a:cubicBezTo>
                    <a:pt x="401" y="5438"/>
                    <a:pt x="200" y="5738"/>
                    <a:pt x="0" y="6038"/>
                  </a:cubicBezTo>
                  <a:cubicBezTo>
                    <a:pt x="301" y="5805"/>
                    <a:pt x="534" y="5538"/>
                    <a:pt x="768" y="5237"/>
                  </a:cubicBezTo>
                  <a:cubicBezTo>
                    <a:pt x="1201" y="4737"/>
                    <a:pt x="1768" y="4003"/>
                    <a:pt x="2402" y="3136"/>
                  </a:cubicBezTo>
                  <a:cubicBezTo>
                    <a:pt x="3002" y="2269"/>
                    <a:pt x="3536" y="1535"/>
                    <a:pt x="3903" y="934"/>
                  </a:cubicBezTo>
                  <a:cubicBezTo>
                    <a:pt x="4103" y="668"/>
                    <a:pt x="4303" y="334"/>
                    <a:pt x="447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200;p50">
              <a:extLst>
                <a:ext uri="{FF2B5EF4-FFF2-40B4-BE49-F238E27FC236}">
                  <a16:creationId xmlns:a16="http://schemas.microsoft.com/office/drawing/2014/main" id="{BCE7CA26-4306-10B2-6E08-C4CBAFD07E16}"/>
                </a:ext>
              </a:extLst>
            </p:cNvPr>
            <p:cNvSpPr/>
            <p:nvPr/>
          </p:nvSpPr>
          <p:spPr>
            <a:xfrm>
              <a:off x="1064942" y="3135046"/>
              <a:ext cx="122234" cy="151560"/>
            </a:xfrm>
            <a:custGeom>
              <a:avLst/>
              <a:gdLst/>
              <a:ahLst/>
              <a:cxnLst/>
              <a:rect l="l" t="t" r="r" b="b"/>
              <a:pathLst>
                <a:path w="6098" h="7561" extrusionOk="0">
                  <a:moveTo>
                    <a:pt x="5863" y="1"/>
                  </a:moveTo>
                  <a:cubicBezTo>
                    <a:pt x="5832" y="1"/>
                    <a:pt x="5800" y="8"/>
                    <a:pt x="5772" y="22"/>
                  </a:cubicBezTo>
                  <a:cubicBezTo>
                    <a:pt x="4904" y="555"/>
                    <a:pt x="2536" y="2357"/>
                    <a:pt x="1" y="7561"/>
                  </a:cubicBezTo>
                  <a:cubicBezTo>
                    <a:pt x="1" y="7561"/>
                    <a:pt x="5671" y="5025"/>
                    <a:pt x="6072" y="222"/>
                  </a:cubicBezTo>
                  <a:cubicBezTo>
                    <a:pt x="6098" y="91"/>
                    <a:pt x="5980" y="1"/>
                    <a:pt x="5863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201;p50">
              <a:extLst>
                <a:ext uri="{FF2B5EF4-FFF2-40B4-BE49-F238E27FC236}">
                  <a16:creationId xmlns:a16="http://schemas.microsoft.com/office/drawing/2014/main" id="{9B916C00-0081-D518-2DC0-AE4CD17BA17A}"/>
                </a:ext>
              </a:extLst>
            </p:cNvPr>
            <p:cNvSpPr/>
            <p:nvPr/>
          </p:nvSpPr>
          <p:spPr>
            <a:xfrm>
              <a:off x="1066285" y="3170906"/>
              <a:ext cx="95635" cy="116361"/>
            </a:xfrm>
            <a:custGeom>
              <a:avLst/>
              <a:gdLst/>
              <a:ahLst/>
              <a:cxnLst/>
              <a:rect l="l" t="t" r="r" b="b"/>
              <a:pathLst>
                <a:path w="4771" h="5805" extrusionOk="0">
                  <a:moveTo>
                    <a:pt x="4771" y="1"/>
                  </a:moveTo>
                  <a:lnTo>
                    <a:pt x="4771" y="1"/>
                  </a:lnTo>
                  <a:cubicBezTo>
                    <a:pt x="4504" y="268"/>
                    <a:pt x="4237" y="534"/>
                    <a:pt x="4037" y="835"/>
                  </a:cubicBezTo>
                  <a:lnTo>
                    <a:pt x="2369" y="2903"/>
                  </a:lnTo>
                  <a:lnTo>
                    <a:pt x="668" y="4938"/>
                  </a:lnTo>
                  <a:cubicBezTo>
                    <a:pt x="401" y="5204"/>
                    <a:pt x="201" y="5505"/>
                    <a:pt x="0" y="5805"/>
                  </a:cubicBezTo>
                  <a:cubicBezTo>
                    <a:pt x="267" y="5571"/>
                    <a:pt x="568" y="5338"/>
                    <a:pt x="801" y="5038"/>
                  </a:cubicBezTo>
                  <a:cubicBezTo>
                    <a:pt x="1268" y="4537"/>
                    <a:pt x="1868" y="3837"/>
                    <a:pt x="2536" y="3036"/>
                  </a:cubicBezTo>
                  <a:cubicBezTo>
                    <a:pt x="3203" y="2236"/>
                    <a:pt x="3803" y="1502"/>
                    <a:pt x="4170" y="935"/>
                  </a:cubicBezTo>
                  <a:cubicBezTo>
                    <a:pt x="4404" y="668"/>
                    <a:pt x="4604" y="334"/>
                    <a:pt x="477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202;p50">
              <a:extLst>
                <a:ext uri="{FF2B5EF4-FFF2-40B4-BE49-F238E27FC236}">
                  <a16:creationId xmlns:a16="http://schemas.microsoft.com/office/drawing/2014/main" id="{430EC4C5-D9B8-1337-774F-CC7A96DD3DDE}"/>
                </a:ext>
              </a:extLst>
            </p:cNvPr>
            <p:cNvSpPr/>
            <p:nvPr/>
          </p:nvSpPr>
          <p:spPr>
            <a:xfrm>
              <a:off x="1127803" y="3383183"/>
              <a:ext cx="80922" cy="188944"/>
            </a:xfrm>
            <a:custGeom>
              <a:avLst/>
              <a:gdLst/>
              <a:ahLst/>
              <a:cxnLst/>
              <a:rect l="l" t="t" r="r" b="b"/>
              <a:pathLst>
                <a:path w="4037" h="9426" extrusionOk="0">
                  <a:moveTo>
                    <a:pt x="2005" y="0"/>
                  </a:moveTo>
                  <a:cubicBezTo>
                    <a:pt x="1942" y="0"/>
                    <a:pt x="1879" y="27"/>
                    <a:pt x="1835" y="85"/>
                  </a:cubicBezTo>
                  <a:cubicBezTo>
                    <a:pt x="1301" y="919"/>
                    <a:pt x="0" y="3621"/>
                    <a:pt x="134" y="9425"/>
                  </a:cubicBezTo>
                  <a:cubicBezTo>
                    <a:pt x="134" y="9425"/>
                    <a:pt x="4037" y="4588"/>
                    <a:pt x="2202" y="118"/>
                  </a:cubicBezTo>
                  <a:cubicBezTo>
                    <a:pt x="2164" y="43"/>
                    <a:pt x="2085" y="0"/>
                    <a:pt x="2005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203;p50">
              <a:extLst>
                <a:ext uri="{FF2B5EF4-FFF2-40B4-BE49-F238E27FC236}">
                  <a16:creationId xmlns:a16="http://schemas.microsoft.com/office/drawing/2014/main" id="{A6CA8750-D423-7224-2DB5-9E1254A3AB2B}"/>
                </a:ext>
              </a:extLst>
            </p:cNvPr>
            <p:cNvSpPr/>
            <p:nvPr/>
          </p:nvSpPr>
          <p:spPr>
            <a:xfrm>
              <a:off x="1131151" y="3424997"/>
              <a:ext cx="32774" cy="146449"/>
            </a:xfrm>
            <a:custGeom>
              <a:avLst/>
              <a:gdLst/>
              <a:ahLst/>
              <a:cxnLst/>
              <a:rect l="l" t="t" r="r" b="b"/>
              <a:pathLst>
                <a:path w="1635" h="7306" extrusionOk="0">
                  <a:moveTo>
                    <a:pt x="1635" y="0"/>
                  </a:moveTo>
                  <a:lnTo>
                    <a:pt x="1635" y="0"/>
                  </a:lnTo>
                  <a:cubicBezTo>
                    <a:pt x="1501" y="334"/>
                    <a:pt x="1401" y="701"/>
                    <a:pt x="1368" y="1068"/>
                  </a:cubicBezTo>
                  <a:cubicBezTo>
                    <a:pt x="1201" y="1802"/>
                    <a:pt x="1001" y="2669"/>
                    <a:pt x="801" y="3636"/>
                  </a:cubicBezTo>
                  <a:lnTo>
                    <a:pt x="234" y="6238"/>
                  </a:lnTo>
                  <a:cubicBezTo>
                    <a:pt x="134" y="6605"/>
                    <a:pt x="67" y="6939"/>
                    <a:pt x="0" y="7306"/>
                  </a:cubicBezTo>
                  <a:cubicBezTo>
                    <a:pt x="167" y="7005"/>
                    <a:pt x="300" y="6639"/>
                    <a:pt x="400" y="6272"/>
                  </a:cubicBezTo>
                  <a:cubicBezTo>
                    <a:pt x="567" y="5638"/>
                    <a:pt x="801" y="4704"/>
                    <a:pt x="1034" y="3703"/>
                  </a:cubicBezTo>
                  <a:cubicBezTo>
                    <a:pt x="1234" y="2702"/>
                    <a:pt x="1401" y="1768"/>
                    <a:pt x="1535" y="1101"/>
                  </a:cubicBezTo>
                  <a:cubicBezTo>
                    <a:pt x="1601" y="734"/>
                    <a:pt x="1635" y="367"/>
                    <a:pt x="163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204;p50">
              <a:extLst>
                <a:ext uri="{FF2B5EF4-FFF2-40B4-BE49-F238E27FC236}">
                  <a16:creationId xmlns:a16="http://schemas.microsoft.com/office/drawing/2014/main" id="{2D99E036-4CCB-8668-940C-FA7CCCA8D81F}"/>
                </a:ext>
              </a:extLst>
            </p:cNvPr>
            <p:cNvSpPr/>
            <p:nvPr/>
          </p:nvSpPr>
          <p:spPr>
            <a:xfrm>
              <a:off x="1052915" y="3753554"/>
              <a:ext cx="119027" cy="153545"/>
            </a:xfrm>
            <a:custGeom>
              <a:avLst/>
              <a:gdLst/>
              <a:ahLst/>
              <a:cxnLst/>
              <a:rect l="l" t="t" r="r" b="b"/>
              <a:pathLst>
                <a:path w="5938" h="7660" extrusionOk="0">
                  <a:moveTo>
                    <a:pt x="5726" y="0"/>
                  </a:moveTo>
                  <a:cubicBezTo>
                    <a:pt x="5696" y="0"/>
                    <a:pt x="5666" y="7"/>
                    <a:pt x="5638" y="21"/>
                  </a:cubicBezTo>
                  <a:cubicBezTo>
                    <a:pt x="4804" y="555"/>
                    <a:pt x="2435" y="2423"/>
                    <a:pt x="0" y="7660"/>
                  </a:cubicBezTo>
                  <a:cubicBezTo>
                    <a:pt x="0" y="7660"/>
                    <a:pt x="5604" y="5025"/>
                    <a:pt x="5938" y="221"/>
                  </a:cubicBezTo>
                  <a:cubicBezTo>
                    <a:pt x="5938" y="90"/>
                    <a:pt x="5835" y="0"/>
                    <a:pt x="572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205;p50">
              <a:extLst>
                <a:ext uri="{FF2B5EF4-FFF2-40B4-BE49-F238E27FC236}">
                  <a16:creationId xmlns:a16="http://schemas.microsoft.com/office/drawing/2014/main" id="{56890ACE-5487-00C1-CB74-639C23AE2894}"/>
                </a:ext>
              </a:extLst>
            </p:cNvPr>
            <p:cNvSpPr/>
            <p:nvPr/>
          </p:nvSpPr>
          <p:spPr>
            <a:xfrm>
              <a:off x="1052915" y="3790076"/>
              <a:ext cx="94973" cy="118366"/>
            </a:xfrm>
            <a:custGeom>
              <a:avLst/>
              <a:gdLst/>
              <a:ahLst/>
              <a:cxnLst/>
              <a:rect l="l" t="t" r="r" b="b"/>
              <a:pathLst>
                <a:path w="4738" h="5905" extrusionOk="0">
                  <a:moveTo>
                    <a:pt x="4737" y="0"/>
                  </a:moveTo>
                  <a:lnTo>
                    <a:pt x="4737" y="0"/>
                  </a:lnTo>
                  <a:cubicBezTo>
                    <a:pt x="4470" y="267"/>
                    <a:pt x="4237" y="534"/>
                    <a:pt x="4003" y="834"/>
                  </a:cubicBezTo>
                  <a:lnTo>
                    <a:pt x="2335" y="2936"/>
                  </a:lnTo>
                  <a:lnTo>
                    <a:pt x="667" y="5004"/>
                  </a:lnTo>
                  <a:cubicBezTo>
                    <a:pt x="434" y="5271"/>
                    <a:pt x="200" y="5571"/>
                    <a:pt x="0" y="5905"/>
                  </a:cubicBezTo>
                  <a:cubicBezTo>
                    <a:pt x="301" y="5671"/>
                    <a:pt x="567" y="5404"/>
                    <a:pt x="801" y="5104"/>
                  </a:cubicBezTo>
                  <a:cubicBezTo>
                    <a:pt x="1268" y="4604"/>
                    <a:pt x="1868" y="3903"/>
                    <a:pt x="2502" y="3069"/>
                  </a:cubicBezTo>
                  <a:cubicBezTo>
                    <a:pt x="3169" y="2269"/>
                    <a:pt x="3703" y="1502"/>
                    <a:pt x="4103" y="968"/>
                  </a:cubicBezTo>
                  <a:cubicBezTo>
                    <a:pt x="4337" y="668"/>
                    <a:pt x="4570" y="334"/>
                    <a:pt x="473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206;p50">
              <a:extLst>
                <a:ext uri="{FF2B5EF4-FFF2-40B4-BE49-F238E27FC236}">
                  <a16:creationId xmlns:a16="http://schemas.microsoft.com/office/drawing/2014/main" id="{3496022A-DCAC-0704-00EA-081B4116920D}"/>
                </a:ext>
              </a:extLst>
            </p:cNvPr>
            <p:cNvSpPr/>
            <p:nvPr/>
          </p:nvSpPr>
          <p:spPr>
            <a:xfrm>
              <a:off x="828251" y="3419645"/>
              <a:ext cx="215323" cy="555667"/>
            </a:xfrm>
            <a:custGeom>
              <a:avLst/>
              <a:gdLst/>
              <a:ahLst/>
              <a:cxnLst/>
              <a:rect l="l" t="t" r="r" b="b"/>
              <a:pathLst>
                <a:path w="10742" h="27721" extrusionOk="0">
                  <a:moveTo>
                    <a:pt x="0" y="1"/>
                  </a:moveTo>
                  <a:lnTo>
                    <a:pt x="0" y="434"/>
                  </a:lnTo>
                  <a:cubicBezTo>
                    <a:pt x="0" y="801"/>
                    <a:pt x="34" y="1302"/>
                    <a:pt x="67" y="1935"/>
                  </a:cubicBezTo>
                  <a:cubicBezTo>
                    <a:pt x="134" y="3236"/>
                    <a:pt x="234" y="5104"/>
                    <a:pt x="334" y="7306"/>
                  </a:cubicBezTo>
                  <a:cubicBezTo>
                    <a:pt x="768" y="9574"/>
                    <a:pt x="1902" y="12076"/>
                    <a:pt x="3436" y="14478"/>
                  </a:cubicBezTo>
                  <a:cubicBezTo>
                    <a:pt x="4570" y="16279"/>
                    <a:pt x="5738" y="17880"/>
                    <a:pt x="6772" y="19381"/>
                  </a:cubicBezTo>
                  <a:cubicBezTo>
                    <a:pt x="7706" y="20715"/>
                    <a:pt x="8540" y="22083"/>
                    <a:pt x="9274" y="23517"/>
                  </a:cubicBezTo>
                  <a:cubicBezTo>
                    <a:pt x="9741" y="24485"/>
                    <a:pt x="10141" y="25519"/>
                    <a:pt x="10441" y="26553"/>
                  </a:cubicBezTo>
                  <a:cubicBezTo>
                    <a:pt x="10541" y="26920"/>
                    <a:pt x="10608" y="27220"/>
                    <a:pt x="10641" y="27420"/>
                  </a:cubicBezTo>
                  <a:cubicBezTo>
                    <a:pt x="10675" y="27520"/>
                    <a:pt x="10708" y="27620"/>
                    <a:pt x="10741" y="27720"/>
                  </a:cubicBezTo>
                  <a:cubicBezTo>
                    <a:pt x="10741" y="27620"/>
                    <a:pt x="10708" y="27520"/>
                    <a:pt x="10708" y="27420"/>
                  </a:cubicBezTo>
                  <a:cubicBezTo>
                    <a:pt x="10675" y="27220"/>
                    <a:pt x="10608" y="26920"/>
                    <a:pt x="10541" y="26553"/>
                  </a:cubicBezTo>
                  <a:cubicBezTo>
                    <a:pt x="10274" y="25486"/>
                    <a:pt x="9907" y="24451"/>
                    <a:pt x="9407" y="23451"/>
                  </a:cubicBezTo>
                  <a:cubicBezTo>
                    <a:pt x="8707" y="22016"/>
                    <a:pt x="7873" y="20615"/>
                    <a:pt x="6939" y="19281"/>
                  </a:cubicBezTo>
                  <a:cubicBezTo>
                    <a:pt x="5938" y="17747"/>
                    <a:pt x="4770" y="16145"/>
                    <a:pt x="3603" y="14378"/>
                  </a:cubicBezTo>
                  <a:cubicBezTo>
                    <a:pt x="2068" y="11942"/>
                    <a:pt x="934" y="9507"/>
                    <a:pt x="534" y="7272"/>
                  </a:cubicBezTo>
                  <a:cubicBezTo>
                    <a:pt x="367" y="5071"/>
                    <a:pt x="234" y="3203"/>
                    <a:pt x="134" y="1902"/>
                  </a:cubicBezTo>
                  <a:cubicBezTo>
                    <a:pt x="100" y="1268"/>
                    <a:pt x="67" y="768"/>
                    <a:pt x="34" y="401"/>
                  </a:cubicBezTo>
                  <a:cubicBezTo>
                    <a:pt x="34" y="234"/>
                    <a:pt x="0" y="101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207;p50">
              <a:extLst>
                <a:ext uri="{FF2B5EF4-FFF2-40B4-BE49-F238E27FC236}">
                  <a16:creationId xmlns:a16="http://schemas.microsoft.com/office/drawing/2014/main" id="{1316AD1C-55A1-EB71-9076-1B7878D49192}"/>
                </a:ext>
              </a:extLst>
            </p:cNvPr>
            <p:cNvSpPr/>
            <p:nvPr/>
          </p:nvSpPr>
          <p:spPr>
            <a:xfrm>
              <a:off x="847634" y="3508264"/>
              <a:ext cx="82265" cy="192232"/>
            </a:xfrm>
            <a:custGeom>
              <a:avLst/>
              <a:gdLst/>
              <a:ahLst/>
              <a:cxnLst/>
              <a:rect l="l" t="t" r="r" b="b"/>
              <a:pathLst>
                <a:path w="4104" h="9590" extrusionOk="0">
                  <a:moveTo>
                    <a:pt x="3161" y="0"/>
                  </a:moveTo>
                  <a:cubicBezTo>
                    <a:pt x="3104" y="0"/>
                    <a:pt x="3045" y="27"/>
                    <a:pt x="3003" y="83"/>
                  </a:cubicBezTo>
                  <a:cubicBezTo>
                    <a:pt x="1" y="3852"/>
                    <a:pt x="2369" y="9590"/>
                    <a:pt x="2369" y="9590"/>
                  </a:cubicBezTo>
                  <a:cubicBezTo>
                    <a:pt x="4104" y="4086"/>
                    <a:pt x="3603" y="1117"/>
                    <a:pt x="3336" y="150"/>
                  </a:cubicBezTo>
                  <a:cubicBezTo>
                    <a:pt x="3317" y="52"/>
                    <a:pt x="3241" y="0"/>
                    <a:pt x="3161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208;p50">
              <a:extLst>
                <a:ext uri="{FF2B5EF4-FFF2-40B4-BE49-F238E27FC236}">
                  <a16:creationId xmlns:a16="http://schemas.microsoft.com/office/drawing/2014/main" id="{CB8A56BB-4D3A-F125-DD14-4857505008D5}"/>
                </a:ext>
              </a:extLst>
            </p:cNvPr>
            <p:cNvSpPr/>
            <p:nvPr/>
          </p:nvSpPr>
          <p:spPr>
            <a:xfrm>
              <a:off x="892435" y="3550037"/>
              <a:ext cx="12067" cy="150458"/>
            </a:xfrm>
            <a:custGeom>
              <a:avLst/>
              <a:gdLst/>
              <a:ahLst/>
              <a:cxnLst/>
              <a:rect l="l" t="t" r="r" b="b"/>
              <a:pathLst>
                <a:path w="602" h="7506" extrusionOk="0">
                  <a:moveTo>
                    <a:pt x="568" y="0"/>
                  </a:moveTo>
                  <a:lnTo>
                    <a:pt x="568" y="0"/>
                  </a:lnTo>
                  <a:cubicBezTo>
                    <a:pt x="468" y="367"/>
                    <a:pt x="401" y="734"/>
                    <a:pt x="368" y="1101"/>
                  </a:cubicBezTo>
                  <a:cubicBezTo>
                    <a:pt x="301" y="1768"/>
                    <a:pt x="201" y="2702"/>
                    <a:pt x="134" y="3736"/>
                  </a:cubicBezTo>
                  <a:cubicBezTo>
                    <a:pt x="67" y="4770"/>
                    <a:pt x="34" y="5704"/>
                    <a:pt x="34" y="6405"/>
                  </a:cubicBezTo>
                  <a:cubicBezTo>
                    <a:pt x="1" y="6772"/>
                    <a:pt x="34" y="7139"/>
                    <a:pt x="101" y="7506"/>
                  </a:cubicBezTo>
                  <a:cubicBezTo>
                    <a:pt x="167" y="7139"/>
                    <a:pt x="201" y="6772"/>
                    <a:pt x="201" y="6405"/>
                  </a:cubicBezTo>
                  <a:cubicBezTo>
                    <a:pt x="234" y="5638"/>
                    <a:pt x="301" y="4737"/>
                    <a:pt x="368" y="3736"/>
                  </a:cubicBezTo>
                  <a:cubicBezTo>
                    <a:pt x="434" y="2769"/>
                    <a:pt x="501" y="1868"/>
                    <a:pt x="534" y="1101"/>
                  </a:cubicBezTo>
                  <a:cubicBezTo>
                    <a:pt x="601" y="734"/>
                    <a:pt x="601" y="367"/>
                    <a:pt x="56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209;p50">
              <a:extLst>
                <a:ext uri="{FF2B5EF4-FFF2-40B4-BE49-F238E27FC236}">
                  <a16:creationId xmlns:a16="http://schemas.microsoft.com/office/drawing/2014/main" id="{61887629-8095-1129-8311-806DB8C496C6}"/>
                </a:ext>
              </a:extLst>
            </p:cNvPr>
            <p:cNvSpPr/>
            <p:nvPr/>
          </p:nvSpPr>
          <p:spPr>
            <a:xfrm>
              <a:off x="847634" y="3508264"/>
              <a:ext cx="82265" cy="192232"/>
            </a:xfrm>
            <a:custGeom>
              <a:avLst/>
              <a:gdLst/>
              <a:ahLst/>
              <a:cxnLst/>
              <a:rect l="l" t="t" r="r" b="b"/>
              <a:pathLst>
                <a:path w="4104" h="9590" extrusionOk="0">
                  <a:moveTo>
                    <a:pt x="3161" y="0"/>
                  </a:moveTo>
                  <a:cubicBezTo>
                    <a:pt x="3104" y="0"/>
                    <a:pt x="3045" y="27"/>
                    <a:pt x="3003" y="83"/>
                  </a:cubicBezTo>
                  <a:cubicBezTo>
                    <a:pt x="1" y="3852"/>
                    <a:pt x="2369" y="9590"/>
                    <a:pt x="2369" y="9590"/>
                  </a:cubicBezTo>
                  <a:cubicBezTo>
                    <a:pt x="4104" y="4086"/>
                    <a:pt x="3603" y="1117"/>
                    <a:pt x="3336" y="150"/>
                  </a:cubicBezTo>
                  <a:cubicBezTo>
                    <a:pt x="3317" y="52"/>
                    <a:pt x="3241" y="0"/>
                    <a:pt x="31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210;p50">
              <a:extLst>
                <a:ext uri="{FF2B5EF4-FFF2-40B4-BE49-F238E27FC236}">
                  <a16:creationId xmlns:a16="http://schemas.microsoft.com/office/drawing/2014/main" id="{475C507F-9038-2640-665A-D13E1F4C6889}"/>
                </a:ext>
              </a:extLst>
            </p:cNvPr>
            <p:cNvSpPr/>
            <p:nvPr/>
          </p:nvSpPr>
          <p:spPr>
            <a:xfrm>
              <a:off x="1004767" y="3787751"/>
              <a:ext cx="82265" cy="190227"/>
            </a:xfrm>
            <a:custGeom>
              <a:avLst/>
              <a:gdLst/>
              <a:ahLst/>
              <a:cxnLst/>
              <a:rect l="l" t="t" r="r" b="b"/>
              <a:pathLst>
                <a:path w="4104" h="9490" extrusionOk="0">
                  <a:moveTo>
                    <a:pt x="3474" y="1"/>
                  </a:moveTo>
                  <a:cubicBezTo>
                    <a:pt x="3410" y="1"/>
                    <a:pt x="3345" y="27"/>
                    <a:pt x="3303" y="83"/>
                  </a:cubicBezTo>
                  <a:cubicBezTo>
                    <a:pt x="1" y="3586"/>
                    <a:pt x="1935" y="9490"/>
                    <a:pt x="1935" y="9490"/>
                  </a:cubicBezTo>
                  <a:cubicBezTo>
                    <a:pt x="4104" y="4119"/>
                    <a:pt x="3837" y="1151"/>
                    <a:pt x="3670" y="150"/>
                  </a:cubicBezTo>
                  <a:cubicBezTo>
                    <a:pt x="3650" y="53"/>
                    <a:pt x="3563" y="1"/>
                    <a:pt x="3474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211;p50">
              <a:extLst>
                <a:ext uri="{FF2B5EF4-FFF2-40B4-BE49-F238E27FC236}">
                  <a16:creationId xmlns:a16="http://schemas.microsoft.com/office/drawing/2014/main" id="{422899A4-E44E-1C00-34B1-3883C4C72CCA}"/>
                </a:ext>
              </a:extLst>
            </p:cNvPr>
            <p:cNvSpPr/>
            <p:nvPr/>
          </p:nvSpPr>
          <p:spPr>
            <a:xfrm>
              <a:off x="1041550" y="3828863"/>
              <a:ext cx="22751" cy="148453"/>
            </a:xfrm>
            <a:custGeom>
              <a:avLst/>
              <a:gdLst/>
              <a:ahLst/>
              <a:cxnLst/>
              <a:rect l="l" t="t" r="r" b="b"/>
              <a:pathLst>
                <a:path w="1135" h="7406" extrusionOk="0">
                  <a:moveTo>
                    <a:pt x="1134" y="0"/>
                  </a:moveTo>
                  <a:lnTo>
                    <a:pt x="1134" y="0"/>
                  </a:lnTo>
                  <a:cubicBezTo>
                    <a:pt x="1001" y="334"/>
                    <a:pt x="901" y="701"/>
                    <a:pt x="868" y="1068"/>
                  </a:cubicBezTo>
                  <a:cubicBezTo>
                    <a:pt x="701" y="1735"/>
                    <a:pt x="534" y="2669"/>
                    <a:pt x="401" y="3670"/>
                  </a:cubicBezTo>
                  <a:cubicBezTo>
                    <a:pt x="234" y="4704"/>
                    <a:pt x="134" y="5638"/>
                    <a:pt x="67" y="6305"/>
                  </a:cubicBezTo>
                  <a:cubicBezTo>
                    <a:pt x="0" y="6672"/>
                    <a:pt x="0" y="7072"/>
                    <a:pt x="67" y="7406"/>
                  </a:cubicBezTo>
                  <a:cubicBezTo>
                    <a:pt x="167" y="7072"/>
                    <a:pt x="234" y="6705"/>
                    <a:pt x="234" y="6338"/>
                  </a:cubicBezTo>
                  <a:lnTo>
                    <a:pt x="634" y="3703"/>
                  </a:lnTo>
                  <a:cubicBezTo>
                    <a:pt x="801" y="2735"/>
                    <a:pt x="934" y="1835"/>
                    <a:pt x="1068" y="1101"/>
                  </a:cubicBezTo>
                  <a:cubicBezTo>
                    <a:pt x="1134" y="734"/>
                    <a:pt x="1134" y="367"/>
                    <a:pt x="11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212;p50">
              <a:extLst>
                <a:ext uri="{FF2B5EF4-FFF2-40B4-BE49-F238E27FC236}">
                  <a16:creationId xmlns:a16="http://schemas.microsoft.com/office/drawing/2014/main" id="{0322EA4D-3742-7918-E49D-CCD77BB85B5B}"/>
                </a:ext>
              </a:extLst>
            </p:cNvPr>
            <p:cNvSpPr/>
            <p:nvPr/>
          </p:nvSpPr>
          <p:spPr>
            <a:xfrm>
              <a:off x="1004767" y="3787751"/>
              <a:ext cx="82265" cy="190227"/>
            </a:xfrm>
            <a:custGeom>
              <a:avLst/>
              <a:gdLst/>
              <a:ahLst/>
              <a:cxnLst/>
              <a:rect l="l" t="t" r="r" b="b"/>
              <a:pathLst>
                <a:path w="4104" h="9490" extrusionOk="0">
                  <a:moveTo>
                    <a:pt x="3474" y="1"/>
                  </a:moveTo>
                  <a:cubicBezTo>
                    <a:pt x="3410" y="1"/>
                    <a:pt x="3345" y="27"/>
                    <a:pt x="3303" y="83"/>
                  </a:cubicBezTo>
                  <a:cubicBezTo>
                    <a:pt x="1" y="3586"/>
                    <a:pt x="1935" y="9490"/>
                    <a:pt x="1935" y="9490"/>
                  </a:cubicBezTo>
                  <a:cubicBezTo>
                    <a:pt x="4104" y="4119"/>
                    <a:pt x="3837" y="1151"/>
                    <a:pt x="3670" y="150"/>
                  </a:cubicBezTo>
                  <a:cubicBezTo>
                    <a:pt x="3650" y="53"/>
                    <a:pt x="3563" y="1"/>
                    <a:pt x="347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213;p50">
              <a:extLst>
                <a:ext uri="{FF2B5EF4-FFF2-40B4-BE49-F238E27FC236}">
                  <a16:creationId xmlns:a16="http://schemas.microsoft.com/office/drawing/2014/main" id="{1F8066D2-553C-572E-1188-62B91E606857}"/>
                </a:ext>
              </a:extLst>
            </p:cNvPr>
            <p:cNvSpPr/>
            <p:nvPr/>
          </p:nvSpPr>
          <p:spPr>
            <a:xfrm>
              <a:off x="731955" y="3388996"/>
              <a:ext cx="102330" cy="171084"/>
            </a:xfrm>
            <a:custGeom>
              <a:avLst/>
              <a:gdLst/>
              <a:ahLst/>
              <a:cxnLst/>
              <a:rect l="l" t="t" r="r" b="b"/>
              <a:pathLst>
                <a:path w="5105" h="8535" extrusionOk="0">
                  <a:moveTo>
                    <a:pt x="727" y="0"/>
                  </a:moveTo>
                  <a:cubicBezTo>
                    <a:pt x="626" y="0"/>
                    <a:pt x="535" y="82"/>
                    <a:pt x="535" y="195"/>
                  </a:cubicBezTo>
                  <a:cubicBezTo>
                    <a:pt x="1" y="4965"/>
                    <a:pt x="5105" y="8535"/>
                    <a:pt x="5105" y="8535"/>
                  </a:cubicBezTo>
                  <a:cubicBezTo>
                    <a:pt x="3603" y="2931"/>
                    <a:pt x="1602" y="696"/>
                    <a:pt x="868" y="62"/>
                  </a:cubicBezTo>
                  <a:cubicBezTo>
                    <a:pt x="825" y="19"/>
                    <a:pt x="775" y="0"/>
                    <a:pt x="72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214;p50">
              <a:extLst>
                <a:ext uri="{FF2B5EF4-FFF2-40B4-BE49-F238E27FC236}">
                  <a16:creationId xmlns:a16="http://schemas.microsoft.com/office/drawing/2014/main" id="{448BA29D-8512-B5C8-0B54-5C507E666E32}"/>
                </a:ext>
              </a:extLst>
            </p:cNvPr>
            <p:cNvSpPr/>
            <p:nvPr/>
          </p:nvSpPr>
          <p:spPr>
            <a:xfrm>
              <a:off x="731955" y="3388996"/>
              <a:ext cx="102330" cy="171084"/>
            </a:xfrm>
            <a:custGeom>
              <a:avLst/>
              <a:gdLst/>
              <a:ahLst/>
              <a:cxnLst/>
              <a:rect l="l" t="t" r="r" b="b"/>
              <a:pathLst>
                <a:path w="5105" h="8535" extrusionOk="0">
                  <a:moveTo>
                    <a:pt x="727" y="0"/>
                  </a:moveTo>
                  <a:cubicBezTo>
                    <a:pt x="626" y="0"/>
                    <a:pt x="535" y="82"/>
                    <a:pt x="535" y="195"/>
                  </a:cubicBezTo>
                  <a:cubicBezTo>
                    <a:pt x="1" y="4965"/>
                    <a:pt x="5105" y="8535"/>
                    <a:pt x="5105" y="8535"/>
                  </a:cubicBezTo>
                  <a:cubicBezTo>
                    <a:pt x="3603" y="2931"/>
                    <a:pt x="1602" y="696"/>
                    <a:pt x="868" y="62"/>
                  </a:cubicBezTo>
                  <a:cubicBezTo>
                    <a:pt x="825" y="19"/>
                    <a:pt x="775" y="0"/>
                    <a:pt x="7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215;p50">
              <a:extLst>
                <a:ext uri="{FF2B5EF4-FFF2-40B4-BE49-F238E27FC236}">
                  <a16:creationId xmlns:a16="http://schemas.microsoft.com/office/drawing/2014/main" id="{14227BCB-B0C6-C068-0A42-F4F527A68714}"/>
                </a:ext>
              </a:extLst>
            </p:cNvPr>
            <p:cNvSpPr/>
            <p:nvPr/>
          </p:nvSpPr>
          <p:spPr>
            <a:xfrm>
              <a:off x="760719" y="3428344"/>
              <a:ext cx="72222" cy="131736"/>
            </a:xfrm>
            <a:custGeom>
              <a:avLst/>
              <a:gdLst/>
              <a:ahLst/>
              <a:cxnLst/>
              <a:rect l="l" t="t" r="r" b="b"/>
              <a:pathLst>
                <a:path w="3603" h="6572" extrusionOk="0">
                  <a:moveTo>
                    <a:pt x="0" y="0"/>
                  </a:moveTo>
                  <a:lnTo>
                    <a:pt x="0" y="0"/>
                  </a:lnTo>
                  <a:cubicBezTo>
                    <a:pt x="100" y="334"/>
                    <a:pt x="234" y="701"/>
                    <a:pt x="434" y="1001"/>
                  </a:cubicBezTo>
                  <a:cubicBezTo>
                    <a:pt x="734" y="1635"/>
                    <a:pt x="1134" y="2469"/>
                    <a:pt x="1635" y="3369"/>
                  </a:cubicBezTo>
                  <a:cubicBezTo>
                    <a:pt x="2135" y="4303"/>
                    <a:pt x="2602" y="5104"/>
                    <a:pt x="2969" y="5671"/>
                  </a:cubicBezTo>
                  <a:cubicBezTo>
                    <a:pt x="3136" y="6005"/>
                    <a:pt x="3369" y="6305"/>
                    <a:pt x="3603" y="6572"/>
                  </a:cubicBezTo>
                  <a:cubicBezTo>
                    <a:pt x="3469" y="6238"/>
                    <a:pt x="3303" y="5904"/>
                    <a:pt x="3102" y="5604"/>
                  </a:cubicBezTo>
                  <a:cubicBezTo>
                    <a:pt x="2736" y="4937"/>
                    <a:pt x="2302" y="4137"/>
                    <a:pt x="1868" y="3269"/>
                  </a:cubicBezTo>
                  <a:lnTo>
                    <a:pt x="601" y="934"/>
                  </a:lnTo>
                  <a:cubicBezTo>
                    <a:pt x="434" y="601"/>
                    <a:pt x="234" y="267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216;p50">
              <a:extLst>
                <a:ext uri="{FF2B5EF4-FFF2-40B4-BE49-F238E27FC236}">
                  <a16:creationId xmlns:a16="http://schemas.microsoft.com/office/drawing/2014/main" id="{3617DEB5-6334-7CA8-ABD5-7FD88BE9D003}"/>
                </a:ext>
              </a:extLst>
            </p:cNvPr>
            <p:cNvSpPr/>
            <p:nvPr/>
          </p:nvSpPr>
          <p:spPr>
            <a:xfrm>
              <a:off x="845169" y="3744975"/>
              <a:ext cx="157614" cy="115319"/>
            </a:xfrm>
            <a:custGeom>
              <a:avLst/>
              <a:gdLst/>
              <a:ahLst/>
              <a:cxnLst/>
              <a:rect l="l" t="t" r="r" b="b"/>
              <a:pathLst>
                <a:path w="7863" h="5753" extrusionOk="0">
                  <a:moveTo>
                    <a:pt x="227" y="0"/>
                  </a:moveTo>
                  <a:cubicBezTo>
                    <a:pt x="111" y="0"/>
                    <a:pt x="1" y="141"/>
                    <a:pt x="57" y="282"/>
                  </a:cubicBezTo>
                  <a:cubicBezTo>
                    <a:pt x="1691" y="4786"/>
                    <a:pt x="7863" y="5753"/>
                    <a:pt x="7863" y="5753"/>
                  </a:cubicBezTo>
                  <a:cubicBezTo>
                    <a:pt x="4026" y="1383"/>
                    <a:pt x="1258" y="282"/>
                    <a:pt x="290" y="16"/>
                  </a:cubicBezTo>
                  <a:cubicBezTo>
                    <a:pt x="270" y="5"/>
                    <a:pt x="248" y="0"/>
                    <a:pt x="22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217;p50">
              <a:extLst>
                <a:ext uri="{FF2B5EF4-FFF2-40B4-BE49-F238E27FC236}">
                  <a16:creationId xmlns:a16="http://schemas.microsoft.com/office/drawing/2014/main" id="{3D29D742-EEA8-1FCD-C95E-19EA7A12CB28}"/>
                </a:ext>
              </a:extLst>
            </p:cNvPr>
            <p:cNvSpPr/>
            <p:nvPr/>
          </p:nvSpPr>
          <p:spPr>
            <a:xfrm>
              <a:off x="845169" y="3744975"/>
              <a:ext cx="157614" cy="115319"/>
            </a:xfrm>
            <a:custGeom>
              <a:avLst/>
              <a:gdLst/>
              <a:ahLst/>
              <a:cxnLst/>
              <a:rect l="l" t="t" r="r" b="b"/>
              <a:pathLst>
                <a:path w="7863" h="5753" extrusionOk="0">
                  <a:moveTo>
                    <a:pt x="227" y="0"/>
                  </a:moveTo>
                  <a:cubicBezTo>
                    <a:pt x="111" y="0"/>
                    <a:pt x="1" y="141"/>
                    <a:pt x="57" y="282"/>
                  </a:cubicBezTo>
                  <a:cubicBezTo>
                    <a:pt x="1691" y="4786"/>
                    <a:pt x="7863" y="5753"/>
                    <a:pt x="7863" y="5753"/>
                  </a:cubicBezTo>
                  <a:cubicBezTo>
                    <a:pt x="4026" y="1383"/>
                    <a:pt x="1258" y="282"/>
                    <a:pt x="290" y="16"/>
                  </a:cubicBezTo>
                  <a:cubicBezTo>
                    <a:pt x="270" y="5"/>
                    <a:pt x="248" y="0"/>
                    <a:pt x="2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218;p50">
              <a:extLst>
                <a:ext uri="{FF2B5EF4-FFF2-40B4-BE49-F238E27FC236}">
                  <a16:creationId xmlns:a16="http://schemas.microsoft.com/office/drawing/2014/main" id="{06F1AB54-70BF-6D6F-79E9-3A626B75A4BC}"/>
                </a:ext>
              </a:extLst>
            </p:cNvPr>
            <p:cNvSpPr/>
            <p:nvPr/>
          </p:nvSpPr>
          <p:spPr>
            <a:xfrm>
              <a:off x="878403" y="3774702"/>
              <a:ext cx="123036" cy="86274"/>
            </a:xfrm>
            <a:custGeom>
              <a:avLst/>
              <a:gdLst/>
              <a:ahLst/>
              <a:cxnLst/>
              <a:rect l="l" t="t" r="r" b="b"/>
              <a:pathLst>
                <a:path w="6138" h="4304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267"/>
                    <a:pt x="534" y="501"/>
                    <a:pt x="834" y="734"/>
                  </a:cubicBezTo>
                  <a:cubicBezTo>
                    <a:pt x="1368" y="1134"/>
                    <a:pt x="2102" y="1701"/>
                    <a:pt x="2969" y="2302"/>
                  </a:cubicBezTo>
                  <a:cubicBezTo>
                    <a:pt x="3803" y="2936"/>
                    <a:pt x="4570" y="3436"/>
                    <a:pt x="5170" y="3803"/>
                  </a:cubicBezTo>
                  <a:cubicBezTo>
                    <a:pt x="5471" y="4003"/>
                    <a:pt x="5804" y="4170"/>
                    <a:pt x="6138" y="4303"/>
                  </a:cubicBezTo>
                  <a:cubicBezTo>
                    <a:pt x="5871" y="4070"/>
                    <a:pt x="5571" y="3836"/>
                    <a:pt x="5237" y="3670"/>
                  </a:cubicBezTo>
                  <a:cubicBezTo>
                    <a:pt x="4637" y="3203"/>
                    <a:pt x="3903" y="2702"/>
                    <a:pt x="3102" y="2135"/>
                  </a:cubicBezTo>
                  <a:lnTo>
                    <a:pt x="934" y="601"/>
                  </a:lnTo>
                  <a:cubicBezTo>
                    <a:pt x="634" y="367"/>
                    <a:pt x="334" y="167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71175394-BA59-8A36-5994-014979514EAD}"/>
              </a:ext>
            </a:extLst>
          </p:cNvPr>
          <p:cNvSpPr txBox="1"/>
          <p:nvPr/>
        </p:nvSpPr>
        <p:spPr>
          <a:xfrm>
            <a:off x="5263135" y="3778470"/>
            <a:ext cx="358632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rgbClr val="FFFF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Overview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643156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728" y="2897940"/>
            <a:ext cx="8520600" cy="832232"/>
          </a:xfrm>
        </p:spPr>
        <p:txBody>
          <a:bodyPr/>
          <a:lstStyle/>
          <a:p>
            <a:r>
              <a:rPr lang="en-US" sz="4400" dirty="0"/>
              <a:t>Post Your 1</a:t>
            </a:r>
            <a:r>
              <a:rPr lang="en-US" sz="4400" baseline="30000" dirty="0"/>
              <a:t>st</a:t>
            </a:r>
            <a:r>
              <a:rPr lang="en-US" sz="4400" dirty="0"/>
              <a:t> Half Attendance</a:t>
            </a:r>
            <a:endParaRPr lang="en-IN" sz="4400" dirty="0"/>
          </a:p>
        </p:txBody>
      </p:sp>
      <p:pic>
        <p:nvPicPr>
          <p:cNvPr id="2050" name="Picture 2" descr="Attendance Images – Browse 72,302 Stock Photos, Vectors, and Video | Adobe  Stoc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5716" y="1061232"/>
            <a:ext cx="2437946" cy="1589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24822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8" name="Google Shape;1318;p53"/>
          <p:cNvSpPr/>
          <p:nvPr/>
        </p:nvSpPr>
        <p:spPr>
          <a:xfrm>
            <a:off x="4231997" y="4674893"/>
            <a:ext cx="113400" cy="113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9" name="Google Shape;1319;p53"/>
          <p:cNvSpPr/>
          <p:nvPr/>
        </p:nvSpPr>
        <p:spPr>
          <a:xfrm>
            <a:off x="4458600" y="4561203"/>
            <a:ext cx="113400" cy="113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1" name="Google Shape;1321;p53"/>
          <p:cNvSpPr/>
          <p:nvPr/>
        </p:nvSpPr>
        <p:spPr>
          <a:xfrm>
            <a:off x="7934675" y="133536"/>
            <a:ext cx="674400" cy="674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2" name="Google Shape;1322;p53"/>
          <p:cNvSpPr/>
          <p:nvPr/>
        </p:nvSpPr>
        <p:spPr>
          <a:xfrm>
            <a:off x="7533146" y="671874"/>
            <a:ext cx="192300" cy="192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BE73FB-888B-997A-D46E-0C3C143A66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866" y="1261678"/>
            <a:ext cx="3417440" cy="3412925"/>
          </a:xfrm>
          <a:prstGeom prst="rect">
            <a:avLst/>
          </a:prstGeom>
        </p:spPr>
      </p:pic>
      <p:sp>
        <p:nvSpPr>
          <p:cNvPr id="9" name="Google Shape;537;p43">
            <a:extLst>
              <a:ext uri="{FF2B5EF4-FFF2-40B4-BE49-F238E27FC236}">
                <a16:creationId xmlns:a16="http://schemas.microsoft.com/office/drawing/2014/main" id="{FC72C320-A3D1-3491-25D3-DFD71DDBEA92}"/>
              </a:ext>
            </a:extLst>
          </p:cNvPr>
          <p:cNvSpPr txBox="1">
            <a:spLocks/>
          </p:cNvSpPr>
          <p:nvPr/>
        </p:nvSpPr>
        <p:spPr>
          <a:xfrm>
            <a:off x="4571998" y="2598186"/>
            <a:ext cx="4968603" cy="13208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Fredoka One"/>
              <a:buNone/>
              <a:defRPr sz="2800" b="0" i="0" u="none" strike="noStrike" cap="none"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Fredoka One"/>
              <a:buNone/>
              <a:defRPr sz="2800" b="0" i="0" u="none" strike="noStrike" cap="none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Fredoka One"/>
              <a:buNone/>
              <a:defRPr sz="2800" b="0" i="0" u="none" strike="noStrike" cap="none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Fredoka One"/>
              <a:buNone/>
              <a:defRPr sz="2800" b="0" i="0" u="none" strike="noStrike" cap="none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Fredoka One"/>
              <a:buNone/>
              <a:defRPr sz="2800" b="0" i="0" u="none" strike="noStrike" cap="none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Fredoka One"/>
              <a:buNone/>
              <a:defRPr sz="2800" b="0" i="0" u="none" strike="noStrike" cap="none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Fredoka One"/>
              <a:buNone/>
              <a:defRPr sz="2800" b="0" i="0" u="none" strike="noStrike" cap="none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Fredoka One"/>
              <a:buNone/>
              <a:defRPr sz="2800" b="0" i="0" u="none" strike="noStrike" cap="none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Fredoka One"/>
              <a:buNone/>
              <a:defRPr sz="2800" b="0" i="0" u="none" strike="noStrike" cap="none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pPr algn="ctr"/>
            <a:r>
              <a:rPr lang="en-IN" sz="4000" b="1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Natural Language Processing</a:t>
            </a:r>
            <a:endParaRPr lang="ta-IN" sz="4000" b="1" dirty="0">
              <a:solidFill>
                <a:schemeClr val="bg1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03C9D11E-595B-B984-922E-C244C1E45C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9331" y="391410"/>
            <a:ext cx="658425" cy="896190"/>
          </a:xfrm>
          <a:prstGeom prst="rect">
            <a:avLst/>
          </a:prstGeom>
        </p:spPr>
      </p:pic>
      <p:grpSp>
        <p:nvGrpSpPr>
          <p:cNvPr id="21" name="Google Shape;1188;p50">
            <a:extLst>
              <a:ext uri="{FF2B5EF4-FFF2-40B4-BE49-F238E27FC236}">
                <a16:creationId xmlns:a16="http://schemas.microsoft.com/office/drawing/2014/main" id="{B739F2B1-EAD8-01FE-23B1-86250210E982}"/>
              </a:ext>
            </a:extLst>
          </p:cNvPr>
          <p:cNvGrpSpPr/>
          <p:nvPr/>
        </p:nvGrpSpPr>
        <p:grpSpPr>
          <a:xfrm rot="17560958" flipV="1">
            <a:off x="2722517" y="-602427"/>
            <a:ext cx="877308" cy="2074402"/>
            <a:chOff x="731955" y="2811840"/>
            <a:chExt cx="564367" cy="1313910"/>
          </a:xfrm>
        </p:grpSpPr>
        <p:sp>
          <p:nvSpPr>
            <p:cNvPr id="22" name="Google Shape;1189;p50">
              <a:extLst>
                <a:ext uri="{FF2B5EF4-FFF2-40B4-BE49-F238E27FC236}">
                  <a16:creationId xmlns:a16="http://schemas.microsoft.com/office/drawing/2014/main" id="{1E820BCB-3369-A360-1951-B070E0C728E5}"/>
                </a:ext>
              </a:extLst>
            </p:cNvPr>
            <p:cNvSpPr/>
            <p:nvPr/>
          </p:nvSpPr>
          <p:spPr>
            <a:xfrm>
              <a:off x="1038864" y="2811840"/>
              <a:ext cx="165191" cy="1313910"/>
            </a:xfrm>
            <a:custGeom>
              <a:avLst/>
              <a:gdLst/>
              <a:ahLst/>
              <a:cxnLst/>
              <a:rect l="l" t="t" r="r" b="b"/>
              <a:pathLst>
                <a:path w="8241" h="65548" extrusionOk="0">
                  <a:moveTo>
                    <a:pt x="7006" y="1"/>
                  </a:moveTo>
                  <a:cubicBezTo>
                    <a:pt x="7006" y="33"/>
                    <a:pt x="7036" y="95"/>
                    <a:pt x="7068" y="158"/>
                  </a:cubicBezTo>
                  <a:lnTo>
                    <a:pt x="7068" y="158"/>
                  </a:lnTo>
                  <a:cubicBezTo>
                    <a:pt x="7047" y="106"/>
                    <a:pt x="7027" y="53"/>
                    <a:pt x="7006" y="1"/>
                  </a:cubicBezTo>
                  <a:close/>
                  <a:moveTo>
                    <a:pt x="7068" y="158"/>
                  </a:moveTo>
                  <a:cubicBezTo>
                    <a:pt x="7071" y="167"/>
                    <a:pt x="7075" y="176"/>
                    <a:pt x="7078" y="184"/>
                  </a:cubicBezTo>
                  <a:lnTo>
                    <a:pt x="7078" y="184"/>
                  </a:lnTo>
                  <a:cubicBezTo>
                    <a:pt x="7076" y="179"/>
                    <a:pt x="7074" y="173"/>
                    <a:pt x="7073" y="168"/>
                  </a:cubicBezTo>
                  <a:cubicBezTo>
                    <a:pt x="7071" y="165"/>
                    <a:pt x="7069" y="161"/>
                    <a:pt x="7068" y="158"/>
                  </a:cubicBezTo>
                  <a:close/>
                  <a:moveTo>
                    <a:pt x="7078" y="184"/>
                  </a:moveTo>
                  <a:cubicBezTo>
                    <a:pt x="7110" y="286"/>
                    <a:pt x="7143" y="447"/>
                    <a:pt x="7206" y="668"/>
                  </a:cubicBezTo>
                  <a:cubicBezTo>
                    <a:pt x="7406" y="1302"/>
                    <a:pt x="7573" y="1936"/>
                    <a:pt x="7673" y="2603"/>
                  </a:cubicBezTo>
                  <a:cubicBezTo>
                    <a:pt x="8107" y="5004"/>
                    <a:pt x="8040" y="7440"/>
                    <a:pt x="7506" y="9841"/>
                  </a:cubicBezTo>
                  <a:cubicBezTo>
                    <a:pt x="7106" y="11476"/>
                    <a:pt x="6472" y="13044"/>
                    <a:pt x="5605" y="14478"/>
                  </a:cubicBezTo>
                  <a:cubicBezTo>
                    <a:pt x="4704" y="16046"/>
                    <a:pt x="3470" y="17580"/>
                    <a:pt x="2503" y="19381"/>
                  </a:cubicBezTo>
                  <a:cubicBezTo>
                    <a:pt x="1435" y="21283"/>
                    <a:pt x="968" y="23484"/>
                    <a:pt x="1235" y="25653"/>
                  </a:cubicBezTo>
                  <a:cubicBezTo>
                    <a:pt x="1469" y="27888"/>
                    <a:pt x="2236" y="30089"/>
                    <a:pt x="2970" y="32324"/>
                  </a:cubicBezTo>
                  <a:cubicBezTo>
                    <a:pt x="3703" y="34526"/>
                    <a:pt x="4371" y="36794"/>
                    <a:pt x="4437" y="38995"/>
                  </a:cubicBezTo>
                  <a:cubicBezTo>
                    <a:pt x="4471" y="41130"/>
                    <a:pt x="4204" y="43232"/>
                    <a:pt x="3603" y="45300"/>
                  </a:cubicBezTo>
                  <a:cubicBezTo>
                    <a:pt x="3070" y="47268"/>
                    <a:pt x="2436" y="49103"/>
                    <a:pt x="1869" y="50837"/>
                  </a:cubicBezTo>
                  <a:cubicBezTo>
                    <a:pt x="1302" y="52438"/>
                    <a:pt x="868" y="54073"/>
                    <a:pt x="535" y="55741"/>
                  </a:cubicBezTo>
                  <a:cubicBezTo>
                    <a:pt x="1" y="58143"/>
                    <a:pt x="1" y="60611"/>
                    <a:pt x="535" y="63013"/>
                  </a:cubicBezTo>
                  <a:cubicBezTo>
                    <a:pt x="701" y="63680"/>
                    <a:pt x="935" y="64280"/>
                    <a:pt x="1235" y="64914"/>
                  </a:cubicBezTo>
                  <a:cubicBezTo>
                    <a:pt x="1335" y="65081"/>
                    <a:pt x="1402" y="65248"/>
                    <a:pt x="1469" y="65348"/>
                  </a:cubicBezTo>
                  <a:cubicBezTo>
                    <a:pt x="1502" y="65414"/>
                    <a:pt x="1535" y="65481"/>
                    <a:pt x="1569" y="65548"/>
                  </a:cubicBezTo>
                  <a:cubicBezTo>
                    <a:pt x="1535" y="65481"/>
                    <a:pt x="1502" y="65414"/>
                    <a:pt x="1502" y="65381"/>
                  </a:cubicBezTo>
                  <a:cubicBezTo>
                    <a:pt x="1435" y="65248"/>
                    <a:pt x="1368" y="65114"/>
                    <a:pt x="1268" y="64914"/>
                  </a:cubicBezTo>
                  <a:cubicBezTo>
                    <a:pt x="1002" y="64280"/>
                    <a:pt x="768" y="63680"/>
                    <a:pt x="635" y="63013"/>
                  </a:cubicBezTo>
                  <a:cubicBezTo>
                    <a:pt x="101" y="60644"/>
                    <a:pt x="134" y="58176"/>
                    <a:pt x="701" y="55774"/>
                  </a:cubicBezTo>
                  <a:cubicBezTo>
                    <a:pt x="1035" y="54140"/>
                    <a:pt x="1469" y="52505"/>
                    <a:pt x="2036" y="50904"/>
                  </a:cubicBezTo>
                  <a:cubicBezTo>
                    <a:pt x="2603" y="49203"/>
                    <a:pt x="3270" y="47368"/>
                    <a:pt x="3804" y="45367"/>
                  </a:cubicBezTo>
                  <a:cubicBezTo>
                    <a:pt x="4404" y="43299"/>
                    <a:pt x="4704" y="41164"/>
                    <a:pt x="4671" y="38995"/>
                  </a:cubicBezTo>
                  <a:cubicBezTo>
                    <a:pt x="4604" y="36761"/>
                    <a:pt x="3937" y="34492"/>
                    <a:pt x="3203" y="32257"/>
                  </a:cubicBezTo>
                  <a:cubicBezTo>
                    <a:pt x="2469" y="30022"/>
                    <a:pt x="1702" y="27821"/>
                    <a:pt x="1469" y="25619"/>
                  </a:cubicBezTo>
                  <a:cubicBezTo>
                    <a:pt x="1235" y="23518"/>
                    <a:pt x="1635" y="21350"/>
                    <a:pt x="2703" y="19482"/>
                  </a:cubicBezTo>
                  <a:cubicBezTo>
                    <a:pt x="3670" y="17714"/>
                    <a:pt x="4871" y="16146"/>
                    <a:pt x="5805" y="14578"/>
                  </a:cubicBezTo>
                  <a:cubicBezTo>
                    <a:pt x="6639" y="13110"/>
                    <a:pt x="7273" y="11542"/>
                    <a:pt x="7673" y="9875"/>
                  </a:cubicBezTo>
                  <a:cubicBezTo>
                    <a:pt x="8207" y="7473"/>
                    <a:pt x="8240" y="4971"/>
                    <a:pt x="7773" y="2569"/>
                  </a:cubicBezTo>
                  <a:cubicBezTo>
                    <a:pt x="7618" y="1765"/>
                    <a:pt x="7378" y="962"/>
                    <a:pt x="7078" y="184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190;p50">
              <a:extLst>
                <a:ext uri="{FF2B5EF4-FFF2-40B4-BE49-F238E27FC236}">
                  <a16:creationId xmlns:a16="http://schemas.microsoft.com/office/drawing/2014/main" id="{27CADFB4-10F0-2694-B67D-A2C0828D9ABF}"/>
                </a:ext>
              </a:extLst>
            </p:cNvPr>
            <p:cNvSpPr/>
            <p:nvPr/>
          </p:nvSpPr>
          <p:spPr>
            <a:xfrm>
              <a:off x="1085669" y="2945500"/>
              <a:ext cx="81603" cy="189987"/>
            </a:xfrm>
            <a:custGeom>
              <a:avLst/>
              <a:gdLst/>
              <a:ahLst/>
              <a:cxnLst/>
              <a:rect l="l" t="t" r="r" b="b"/>
              <a:pathLst>
                <a:path w="4071" h="9478" extrusionOk="0">
                  <a:moveTo>
                    <a:pt x="589" y="0"/>
                  </a:moveTo>
                  <a:cubicBezTo>
                    <a:pt x="495" y="0"/>
                    <a:pt x="401" y="66"/>
                    <a:pt x="401" y="171"/>
                  </a:cubicBezTo>
                  <a:cubicBezTo>
                    <a:pt x="201" y="1138"/>
                    <a:pt x="1" y="4174"/>
                    <a:pt x="2202" y="9478"/>
                  </a:cubicBezTo>
                  <a:cubicBezTo>
                    <a:pt x="2202" y="9478"/>
                    <a:pt x="4070" y="3540"/>
                    <a:pt x="735" y="71"/>
                  </a:cubicBezTo>
                  <a:cubicBezTo>
                    <a:pt x="698" y="22"/>
                    <a:pt x="643" y="0"/>
                    <a:pt x="589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191;p50">
              <a:extLst>
                <a:ext uri="{FF2B5EF4-FFF2-40B4-BE49-F238E27FC236}">
                  <a16:creationId xmlns:a16="http://schemas.microsoft.com/office/drawing/2014/main" id="{D53DE818-5A16-FA91-106A-8A086336D4D6}"/>
                </a:ext>
              </a:extLst>
            </p:cNvPr>
            <p:cNvSpPr/>
            <p:nvPr/>
          </p:nvSpPr>
          <p:spPr>
            <a:xfrm>
              <a:off x="1107738" y="2986372"/>
              <a:ext cx="24094" cy="149115"/>
            </a:xfrm>
            <a:custGeom>
              <a:avLst/>
              <a:gdLst/>
              <a:ahLst/>
              <a:cxnLst/>
              <a:rect l="l" t="t" r="r" b="b"/>
              <a:pathLst>
                <a:path w="1202" h="7439" extrusionOk="0">
                  <a:moveTo>
                    <a:pt x="1" y="0"/>
                  </a:moveTo>
                  <a:cubicBezTo>
                    <a:pt x="1" y="367"/>
                    <a:pt x="34" y="734"/>
                    <a:pt x="134" y="1101"/>
                  </a:cubicBezTo>
                  <a:cubicBezTo>
                    <a:pt x="234" y="1868"/>
                    <a:pt x="401" y="2735"/>
                    <a:pt x="534" y="3736"/>
                  </a:cubicBezTo>
                  <a:cubicBezTo>
                    <a:pt x="701" y="4703"/>
                    <a:pt x="835" y="5604"/>
                    <a:pt x="968" y="6338"/>
                  </a:cubicBezTo>
                  <a:cubicBezTo>
                    <a:pt x="1001" y="6705"/>
                    <a:pt x="1068" y="7072"/>
                    <a:pt x="1168" y="7439"/>
                  </a:cubicBezTo>
                  <a:cubicBezTo>
                    <a:pt x="1201" y="7072"/>
                    <a:pt x="1168" y="6672"/>
                    <a:pt x="1135" y="6338"/>
                  </a:cubicBezTo>
                  <a:cubicBezTo>
                    <a:pt x="1068" y="5637"/>
                    <a:pt x="935" y="4703"/>
                    <a:pt x="768" y="3703"/>
                  </a:cubicBezTo>
                  <a:cubicBezTo>
                    <a:pt x="601" y="2669"/>
                    <a:pt x="434" y="1735"/>
                    <a:pt x="267" y="1068"/>
                  </a:cubicBezTo>
                  <a:cubicBezTo>
                    <a:pt x="234" y="701"/>
                    <a:pt x="134" y="367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192;p50">
              <a:extLst>
                <a:ext uri="{FF2B5EF4-FFF2-40B4-BE49-F238E27FC236}">
                  <a16:creationId xmlns:a16="http://schemas.microsoft.com/office/drawing/2014/main" id="{7F7ED659-ABBD-347B-6C85-EDE17DE5EA92}"/>
                </a:ext>
              </a:extLst>
            </p:cNvPr>
            <p:cNvSpPr/>
            <p:nvPr/>
          </p:nvSpPr>
          <p:spPr>
            <a:xfrm>
              <a:off x="965519" y="3262873"/>
              <a:ext cx="120851" cy="153444"/>
            </a:xfrm>
            <a:custGeom>
              <a:avLst/>
              <a:gdLst/>
              <a:ahLst/>
              <a:cxnLst/>
              <a:rect l="l" t="t" r="r" b="b"/>
              <a:pathLst>
                <a:path w="6029" h="7655" extrusionOk="0">
                  <a:moveTo>
                    <a:pt x="247" y="1"/>
                  </a:moveTo>
                  <a:cubicBezTo>
                    <a:pt x="111" y="1"/>
                    <a:pt x="1" y="142"/>
                    <a:pt x="57" y="283"/>
                  </a:cubicBezTo>
                  <a:cubicBezTo>
                    <a:pt x="357" y="1217"/>
                    <a:pt x="1558" y="3986"/>
                    <a:pt x="6028" y="7655"/>
                  </a:cubicBezTo>
                  <a:cubicBezTo>
                    <a:pt x="6028" y="7655"/>
                    <a:pt x="4894" y="1550"/>
                    <a:pt x="324" y="16"/>
                  </a:cubicBezTo>
                  <a:cubicBezTo>
                    <a:pt x="298" y="6"/>
                    <a:pt x="272" y="1"/>
                    <a:pt x="247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193;p50">
              <a:extLst>
                <a:ext uri="{FF2B5EF4-FFF2-40B4-BE49-F238E27FC236}">
                  <a16:creationId xmlns:a16="http://schemas.microsoft.com/office/drawing/2014/main" id="{21318470-6CD2-C7C4-D1D7-8E82CF531215}"/>
                </a:ext>
              </a:extLst>
            </p:cNvPr>
            <p:cNvSpPr/>
            <p:nvPr/>
          </p:nvSpPr>
          <p:spPr>
            <a:xfrm>
              <a:off x="996749" y="3295285"/>
              <a:ext cx="90283" cy="119709"/>
            </a:xfrm>
            <a:custGeom>
              <a:avLst/>
              <a:gdLst/>
              <a:ahLst/>
              <a:cxnLst/>
              <a:rect l="l" t="t" r="r" b="b"/>
              <a:pathLst>
                <a:path w="4504" h="5972" extrusionOk="0">
                  <a:moveTo>
                    <a:pt x="0" y="0"/>
                  </a:moveTo>
                  <a:lnTo>
                    <a:pt x="0" y="0"/>
                  </a:lnTo>
                  <a:cubicBezTo>
                    <a:pt x="200" y="300"/>
                    <a:pt x="401" y="601"/>
                    <a:pt x="634" y="901"/>
                  </a:cubicBezTo>
                  <a:lnTo>
                    <a:pt x="2235" y="3002"/>
                  </a:lnTo>
                  <a:lnTo>
                    <a:pt x="3836" y="5137"/>
                  </a:lnTo>
                  <a:cubicBezTo>
                    <a:pt x="4037" y="5437"/>
                    <a:pt x="4237" y="5704"/>
                    <a:pt x="4504" y="5971"/>
                  </a:cubicBezTo>
                  <a:cubicBezTo>
                    <a:pt x="4370" y="5638"/>
                    <a:pt x="4170" y="5337"/>
                    <a:pt x="3970" y="5037"/>
                  </a:cubicBezTo>
                  <a:cubicBezTo>
                    <a:pt x="3603" y="4470"/>
                    <a:pt x="3036" y="3669"/>
                    <a:pt x="2402" y="2869"/>
                  </a:cubicBezTo>
                  <a:cubicBezTo>
                    <a:pt x="1802" y="2035"/>
                    <a:pt x="1201" y="1301"/>
                    <a:pt x="734" y="767"/>
                  </a:cubicBezTo>
                  <a:cubicBezTo>
                    <a:pt x="534" y="501"/>
                    <a:pt x="267" y="234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194;p50">
              <a:extLst>
                <a:ext uri="{FF2B5EF4-FFF2-40B4-BE49-F238E27FC236}">
                  <a16:creationId xmlns:a16="http://schemas.microsoft.com/office/drawing/2014/main" id="{918B1C64-F2D9-FAF0-07B2-36C152AEA896}"/>
                </a:ext>
              </a:extLst>
            </p:cNvPr>
            <p:cNvSpPr/>
            <p:nvPr/>
          </p:nvSpPr>
          <p:spPr>
            <a:xfrm>
              <a:off x="1039545" y="3543222"/>
              <a:ext cx="85592" cy="180686"/>
            </a:xfrm>
            <a:custGeom>
              <a:avLst/>
              <a:gdLst/>
              <a:ahLst/>
              <a:cxnLst/>
              <a:rect l="l" t="t" r="r" b="b"/>
              <a:pathLst>
                <a:path w="4270" h="9014" extrusionOk="0">
                  <a:moveTo>
                    <a:pt x="214" y="0"/>
                  </a:moveTo>
                  <a:cubicBezTo>
                    <a:pt x="105" y="0"/>
                    <a:pt x="0" y="86"/>
                    <a:pt x="0" y="207"/>
                  </a:cubicBezTo>
                  <a:cubicBezTo>
                    <a:pt x="0" y="1208"/>
                    <a:pt x="367" y="4176"/>
                    <a:pt x="3569" y="9013"/>
                  </a:cubicBezTo>
                  <a:cubicBezTo>
                    <a:pt x="3569" y="9013"/>
                    <a:pt x="4270" y="2842"/>
                    <a:pt x="334" y="40"/>
                  </a:cubicBezTo>
                  <a:cubicBezTo>
                    <a:pt x="297" y="12"/>
                    <a:pt x="255" y="0"/>
                    <a:pt x="214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195;p50">
              <a:extLst>
                <a:ext uri="{FF2B5EF4-FFF2-40B4-BE49-F238E27FC236}">
                  <a16:creationId xmlns:a16="http://schemas.microsoft.com/office/drawing/2014/main" id="{5FB7D5D2-B1D7-E7D8-E0D4-746D37C15CBB}"/>
                </a:ext>
              </a:extLst>
            </p:cNvPr>
            <p:cNvSpPr/>
            <p:nvPr/>
          </p:nvSpPr>
          <p:spPr>
            <a:xfrm>
              <a:off x="1060933" y="3582129"/>
              <a:ext cx="51516" cy="141778"/>
            </a:xfrm>
            <a:custGeom>
              <a:avLst/>
              <a:gdLst/>
              <a:ahLst/>
              <a:cxnLst/>
              <a:rect l="l" t="t" r="r" b="b"/>
              <a:pathLst>
                <a:path w="2570" h="7073" extrusionOk="0">
                  <a:moveTo>
                    <a:pt x="1" y="0"/>
                  </a:moveTo>
                  <a:lnTo>
                    <a:pt x="1" y="0"/>
                  </a:lnTo>
                  <a:cubicBezTo>
                    <a:pt x="67" y="334"/>
                    <a:pt x="201" y="701"/>
                    <a:pt x="334" y="1034"/>
                  </a:cubicBezTo>
                  <a:cubicBezTo>
                    <a:pt x="601" y="1768"/>
                    <a:pt x="901" y="2602"/>
                    <a:pt x="1268" y="3536"/>
                  </a:cubicBezTo>
                  <a:lnTo>
                    <a:pt x="2169" y="6038"/>
                  </a:lnTo>
                  <a:cubicBezTo>
                    <a:pt x="2269" y="6405"/>
                    <a:pt x="2402" y="6739"/>
                    <a:pt x="2569" y="7072"/>
                  </a:cubicBezTo>
                  <a:cubicBezTo>
                    <a:pt x="2536" y="6705"/>
                    <a:pt x="2469" y="6338"/>
                    <a:pt x="2336" y="5971"/>
                  </a:cubicBezTo>
                  <a:cubicBezTo>
                    <a:pt x="2135" y="5338"/>
                    <a:pt x="1835" y="4437"/>
                    <a:pt x="1502" y="3470"/>
                  </a:cubicBezTo>
                  <a:cubicBezTo>
                    <a:pt x="1168" y="2536"/>
                    <a:pt x="801" y="1635"/>
                    <a:pt x="534" y="1001"/>
                  </a:cubicBezTo>
                  <a:cubicBezTo>
                    <a:pt x="401" y="634"/>
                    <a:pt x="201" y="301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196;p50">
              <a:extLst>
                <a:ext uri="{FF2B5EF4-FFF2-40B4-BE49-F238E27FC236}">
                  <a16:creationId xmlns:a16="http://schemas.microsoft.com/office/drawing/2014/main" id="{B99C1F5A-25D8-2C96-FBF3-48EEC4C7BFAF}"/>
                </a:ext>
              </a:extLst>
            </p:cNvPr>
            <p:cNvSpPr/>
            <p:nvPr/>
          </p:nvSpPr>
          <p:spPr>
            <a:xfrm>
              <a:off x="963975" y="3855463"/>
              <a:ext cx="87617" cy="178020"/>
            </a:xfrm>
            <a:custGeom>
              <a:avLst/>
              <a:gdLst/>
              <a:ahLst/>
              <a:cxnLst/>
              <a:rect l="l" t="t" r="r" b="b"/>
              <a:pathLst>
                <a:path w="4371" h="8881" extrusionOk="0">
                  <a:moveTo>
                    <a:pt x="215" y="1"/>
                  </a:moveTo>
                  <a:cubicBezTo>
                    <a:pt x="106" y="1"/>
                    <a:pt x="1" y="87"/>
                    <a:pt x="1" y="208"/>
                  </a:cubicBezTo>
                  <a:cubicBezTo>
                    <a:pt x="68" y="1208"/>
                    <a:pt x="535" y="4177"/>
                    <a:pt x="3904" y="8881"/>
                  </a:cubicBezTo>
                  <a:cubicBezTo>
                    <a:pt x="3904" y="8881"/>
                    <a:pt x="4371" y="2676"/>
                    <a:pt x="334" y="41"/>
                  </a:cubicBezTo>
                  <a:cubicBezTo>
                    <a:pt x="298" y="13"/>
                    <a:pt x="256" y="1"/>
                    <a:pt x="21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197;p50">
              <a:extLst>
                <a:ext uri="{FF2B5EF4-FFF2-40B4-BE49-F238E27FC236}">
                  <a16:creationId xmlns:a16="http://schemas.microsoft.com/office/drawing/2014/main" id="{A14D7772-179B-7A09-EA19-6E946E891FDD}"/>
                </a:ext>
              </a:extLst>
            </p:cNvPr>
            <p:cNvSpPr/>
            <p:nvPr/>
          </p:nvSpPr>
          <p:spPr>
            <a:xfrm>
              <a:off x="986706" y="3893047"/>
              <a:ext cx="56186" cy="139774"/>
            </a:xfrm>
            <a:custGeom>
              <a:avLst/>
              <a:gdLst/>
              <a:ahLst/>
              <a:cxnLst/>
              <a:rect l="l" t="t" r="r" b="b"/>
              <a:pathLst>
                <a:path w="2803" h="6973" extrusionOk="0">
                  <a:moveTo>
                    <a:pt x="1" y="1"/>
                  </a:moveTo>
                  <a:lnTo>
                    <a:pt x="1" y="1"/>
                  </a:lnTo>
                  <a:cubicBezTo>
                    <a:pt x="101" y="367"/>
                    <a:pt x="201" y="701"/>
                    <a:pt x="368" y="1035"/>
                  </a:cubicBezTo>
                  <a:cubicBezTo>
                    <a:pt x="668" y="1735"/>
                    <a:pt x="1002" y="2569"/>
                    <a:pt x="1369" y="3503"/>
                  </a:cubicBezTo>
                  <a:lnTo>
                    <a:pt x="2369" y="5938"/>
                  </a:lnTo>
                  <a:cubicBezTo>
                    <a:pt x="2469" y="6305"/>
                    <a:pt x="2603" y="6639"/>
                    <a:pt x="2803" y="6972"/>
                  </a:cubicBezTo>
                  <a:cubicBezTo>
                    <a:pt x="2736" y="6605"/>
                    <a:pt x="2636" y="6238"/>
                    <a:pt x="2503" y="5905"/>
                  </a:cubicBezTo>
                  <a:cubicBezTo>
                    <a:pt x="2303" y="5238"/>
                    <a:pt x="1969" y="4370"/>
                    <a:pt x="1569" y="3403"/>
                  </a:cubicBezTo>
                  <a:cubicBezTo>
                    <a:pt x="1168" y="2436"/>
                    <a:pt x="802" y="1568"/>
                    <a:pt x="501" y="968"/>
                  </a:cubicBezTo>
                  <a:cubicBezTo>
                    <a:pt x="368" y="634"/>
                    <a:pt x="201" y="301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198;p50">
              <a:extLst>
                <a:ext uri="{FF2B5EF4-FFF2-40B4-BE49-F238E27FC236}">
                  <a16:creationId xmlns:a16="http://schemas.microsoft.com/office/drawing/2014/main" id="{9D89DEB2-4577-D6C9-690B-DA58C84A1E9D}"/>
                </a:ext>
              </a:extLst>
            </p:cNvPr>
            <p:cNvSpPr/>
            <p:nvPr/>
          </p:nvSpPr>
          <p:spPr>
            <a:xfrm>
              <a:off x="1183288" y="2872556"/>
              <a:ext cx="113034" cy="158636"/>
            </a:xfrm>
            <a:custGeom>
              <a:avLst/>
              <a:gdLst/>
              <a:ahLst/>
              <a:cxnLst/>
              <a:rect l="l" t="t" r="r" b="b"/>
              <a:pathLst>
                <a:path w="5639" h="7914" extrusionOk="0">
                  <a:moveTo>
                    <a:pt x="5425" y="1"/>
                  </a:moveTo>
                  <a:cubicBezTo>
                    <a:pt x="5383" y="1"/>
                    <a:pt x="5341" y="13"/>
                    <a:pt x="5305" y="41"/>
                  </a:cubicBezTo>
                  <a:cubicBezTo>
                    <a:pt x="4504" y="608"/>
                    <a:pt x="2236" y="2543"/>
                    <a:pt x="1" y="7913"/>
                  </a:cubicBezTo>
                  <a:cubicBezTo>
                    <a:pt x="1" y="7913"/>
                    <a:pt x="5538" y="5044"/>
                    <a:pt x="5638" y="208"/>
                  </a:cubicBezTo>
                  <a:cubicBezTo>
                    <a:pt x="5638" y="87"/>
                    <a:pt x="5533" y="1"/>
                    <a:pt x="542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199;p50">
              <a:extLst>
                <a:ext uri="{FF2B5EF4-FFF2-40B4-BE49-F238E27FC236}">
                  <a16:creationId xmlns:a16="http://schemas.microsoft.com/office/drawing/2014/main" id="{C27B2BD1-2E7D-83FF-7F6E-B33FB059B414}"/>
                </a:ext>
              </a:extLst>
            </p:cNvPr>
            <p:cNvSpPr/>
            <p:nvPr/>
          </p:nvSpPr>
          <p:spPr>
            <a:xfrm>
              <a:off x="1183969" y="2910141"/>
              <a:ext cx="89621" cy="121052"/>
            </a:xfrm>
            <a:custGeom>
              <a:avLst/>
              <a:gdLst/>
              <a:ahLst/>
              <a:cxnLst/>
              <a:rect l="l" t="t" r="r" b="b"/>
              <a:pathLst>
                <a:path w="4471" h="6039" extrusionOk="0">
                  <a:moveTo>
                    <a:pt x="4470" y="0"/>
                  </a:moveTo>
                  <a:lnTo>
                    <a:pt x="4470" y="0"/>
                  </a:lnTo>
                  <a:cubicBezTo>
                    <a:pt x="4203" y="267"/>
                    <a:pt x="3970" y="534"/>
                    <a:pt x="3770" y="868"/>
                  </a:cubicBezTo>
                  <a:lnTo>
                    <a:pt x="2202" y="3003"/>
                  </a:lnTo>
                  <a:lnTo>
                    <a:pt x="634" y="5137"/>
                  </a:lnTo>
                  <a:cubicBezTo>
                    <a:pt x="401" y="5438"/>
                    <a:pt x="200" y="5738"/>
                    <a:pt x="0" y="6038"/>
                  </a:cubicBezTo>
                  <a:cubicBezTo>
                    <a:pt x="301" y="5805"/>
                    <a:pt x="534" y="5538"/>
                    <a:pt x="768" y="5237"/>
                  </a:cubicBezTo>
                  <a:cubicBezTo>
                    <a:pt x="1201" y="4737"/>
                    <a:pt x="1768" y="4003"/>
                    <a:pt x="2402" y="3136"/>
                  </a:cubicBezTo>
                  <a:cubicBezTo>
                    <a:pt x="3002" y="2269"/>
                    <a:pt x="3536" y="1535"/>
                    <a:pt x="3903" y="934"/>
                  </a:cubicBezTo>
                  <a:cubicBezTo>
                    <a:pt x="4103" y="668"/>
                    <a:pt x="4303" y="334"/>
                    <a:pt x="447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200;p50">
              <a:extLst>
                <a:ext uri="{FF2B5EF4-FFF2-40B4-BE49-F238E27FC236}">
                  <a16:creationId xmlns:a16="http://schemas.microsoft.com/office/drawing/2014/main" id="{BCE7CA26-4306-10B2-6E08-C4CBAFD07E16}"/>
                </a:ext>
              </a:extLst>
            </p:cNvPr>
            <p:cNvSpPr/>
            <p:nvPr/>
          </p:nvSpPr>
          <p:spPr>
            <a:xfrm>
              <a:off x="1064942" y="3135046"/>
              <a:ext cx="122234" cy="151560"/>
            </a:xfrm>
            <a:custGeom>
              <a:avLst/>
              <a:gdLst/>
              <a:ahLst/>
              <a:cxnLst/>
              <a:rect l="l" t="t" r="r" b="b"/>
              <a:pathLst>
                <a:path w="6098" h="7561" extrusionOk="0">
                  <a:moveTo>
                    <a:pt x="5863" y="1"/>
                  </a:moveTo>
                  <a:cubicBezTo>
                    <a:pt x="5832" y="1"/>
                    <a:pt x="5800" y="8"/>
                    <a:pt x="5772" y="22"/>
                  </a:cubicBezTo>
                  <a:cubicBezTo>
                    <a:pt x="4904" y="555"/>
                    <a:pt x="2536" y="2357"/>
                    <a:pt x="1" y="7561"/>
                  </a:cubicBezTo>
                  <a:cubicBezTo>
                    <a:pt x="1" y="7561"/>
                    <a:pt x="5671" y="5025"/>
                    <a:pt x="6072" y="222"/>
                  </a:cubicBezTo>
                  <a:cubicBezTo>
                    <a:pt x="6098" y="91"/>
                    <a:pt x="5980" y="1"/>
                    <a:pt x="5863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201;p50">
              <a:extLst>
                <a:ext uri="{FF2B5EF4-FFF2-40B4-BE49-F238E27FC236}">
                  <a16:creationId xmlns:a16="http://schemas.microsoft.com/office/drawing/2014/main" id="{9B916C00-0081-D518-2DC0-AE4CD17BA17A}"/>
                </a:ext>
              </a:extLst>
            </p:cNvPr>
            <p:cNvSpPr/>
            <p:nvPr/>
          </p:nvSpPr>
          <p:spPr>
            <a:xfrm>
              <a:off x="1066285" y="3170906"/>
              <a:ext cx="95635" cy="116361"/>
            </a:xfrm>
            <a:custGeom>
              <a:avLst/>
              <a:gdLst/>
              <a:ahLst/>
              <a:cxnLst/>
              <a:rect l="l" t="t" r="r" b="b"/>
              <a:pathLst>
                <a:path w="4771" h="5805" extrusionOk="0">
                  <a:moveTo>
                    <a:pt x="4771" y="1"/>
                  </a:moveTo>
                  <a:lnTo>
                    <a:pt x="4771" y="1"/>
                  </a:lnTo>
                  <a:cubicBezTo>
                    <a:pt x="4504" y="268"/>
                    <a:pt x="4237" y="534"/>
                    <a:pt x="4037" y="835"/>
                  </a:cubicBezTo>
                  <a:lnTo>
                    <a:pt x="2369" y="2903"/>
                  </a:lnTo>
                  <a:lnTo>
                    <a:pt x="668" y="4938"/>
                  </a:lnTo>
                  <a:cubicBezTo>
                    <a:pt x="401" y="5204"/>
                    <a:pt x="201" y="5505"/>
                    <a:pt x="0" y="5805"/>
                  </a:cubicBezTo>
                  <a:cubicBezTo>
                    <a:pt x="267" y="5571"/>
                    <a:pt x="568" y="5338"/>
                    <a:pt x="801" y="5038"/>
                  </a:cubicBezTo>
                  <a:cubicBezTo>
                    <a:pt x="1268" y="4537"/>
                    <a:pt x="1868" y="3837"/>
                    <a:pt x="2536" y="3036"/>
                  </a:cubicBezTo>
                  <a:cubicBezTo>
                    <a:pt x="3203" y="2236"/>
                    <a:pt x="3803" y="1502"/>
                    <a:pt x="4170" y="935"/>
                  </a:cubicBezTo>
                  <a:cubicBezTo>
                    <a:pt x="4404" y="668"/>
                    <a:pt x="4604" y="334"/>
                    <a:pt x="477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202;p50">
              <a:extLst>
                <a:ext uri="{FF2B5EF4-FFF2-40B4-BE49-F238E27FC236}">
                  <a16:creationId xmlns:a16="http://schemas.microsoft.com/office/drawing/2014/main" id="{430EC4C5-D9B8-1337-774F-CC7A96DD3DDE}"/>
                </a:ext>
              </a:extLst>
            </p:cNvPr>
            <p:cNvSpPr/>
            <p:nvPr/>
          </p:nvSpPr>
          <p:spPr>
            <a:xfrm>
              <a:off x="1127803" y="3383183"/>
              <a:ext cx="80922" cy="188944"/>
            </a:xfrm>
            <a:custGeom>
              <a:avLst/>
              <a:gdLst/>
              <a:ahLst/>
              <a:cxnLst/>
              <a:rect l="l" t="t" r="r" b="b"/>
              <a:pathLst>
                <a:path w="4037" h="9426" extrusionOk="0">
                  <a:moveTo>
                    <a:pt x="2005" y="0"/>
                  </a:moveTo>
                  <a:cubicBezTo>
                    <a:pt x="1942" y="0"/>
                    <a:pt x="1879" y="27"/>
                    <a:pt x="1835" y="85"/>
                  </a:cubicBezTo>
                  <a:cubicBezTo>
                    <a:pt x="1301" y="919"/>
                    <a:pt x="0" y="3621"/>
                    <a:pt x="134" y="9425"/>
                  </a:cubicBezTo>
                  <a:cubicBezTo>
                    <a:pt x="134" y="9425"/>
                    <a:pt x="4037" y="4588"/>
                    <a:pt x="2202" y="118"/>
                  </a:cubicBezTo>
                  <a:cubicBezTo>
                    <a:pt x="2164" y="43"/>
                    <a:pt x="2085" y="0"/>
                    <a:pt x="2005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203;p50">
              <a:extLst>
                <a:ext uri="{FF2B5EF4-FFF2-40B4-BE49-F238E27FC236}">
                  <a16:creationId xmlns:a16="http://schemas.microsoft.com/office/drawing/2014/main" id="{A6CA8750-D423-7224-2DB5-9E1254A3AB2B}"/>
                </a:ext>
              </a:extLst>
            </p:cNvPr>
            <p:cNvSpPr/>
            <p:nvPr/>
          </p:nvSpPr>
          <p:spPr>
            <a:xfrm>
              <a:off x="1131151" y="3424997"/>
              <a:ext cx="32774" cy="146449"/>
            </a:xfrm>
            <a:custGeom>
              <a:avLst/>
              <a:gdLst/>
              <a:ahLst/>
              <a:cxnLst/>
              <a:rect l="l" t="t" r="r" b="b"/>
              <a:pathLst>
                <a:path w="1635" h="7306" extrusionOk="0">
                  <a:moveTo>
                    <a:pt x="1635" y="0"/>
                  </a:moveTo>
                  <a:lnTo>
                    <a:pt x="1635" y="0"/>
                  </a:lnTo>
                  <a:cubicBezTo>
                    <a:pt x="1501" y="334"/>
                    <a:pt x="1401" y="701"/>
                    <a:pt x="1368" y="1068"/>
                  </a:cubicBezTo>
                  <a:cubicBezTo>
                    <a:pt x="1201" y="1802"/>
                    <a:pt x="1001" y="2669"/>
                    <a:pt x="801" y="3636"/>
                  </a:cubicBezTo>
                  <a:lnTo>
                    <a:pt x="234" y="6238"/>
                  </a:lnTo>
                  <a:cubicBezTo>
                    <a:pt x="134" y="6605"/>
                    <a:pt x="67" y="6939"/>
                    <a:pt x="0" y="7306"/>
                  </a:cubicBezTo>
                  <a:cubicBezTo>
                    <a:pt x="167" y="7005"/>
                    <a:pt x="300" y="6639"/>
                    <a:pt x="400" y="6272"/>
                  </a:cubicBezTo>
                  <a:cubicBezTo>
                    <a:pt x="567" y="5638"/>
                    <a:pt x="801" y="4704"/>
                    <a:pt x="1034" y="3703"/>
                  </a:cubicBezTo>
                  <a:cubicBezTo>
                    <a:pt x="1234" y="2702"/>
                    <a:pt x="1401" y="1768"/>
                    <a:pt x="1535" y="1101"/>
                  </a:cubicBezTo>
                  <a:cubicBezTo>
                    <a:pt x="1601" y="734"/>
                    <a:pt x="1635" y="367"/>
                    <a:pt x="163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204;p50">
              <a:extLst>
                <a:ext uri="{FF2B5EF4-FFF2-40B4-BE49-F238E27FC236}">
                  <a16:creationId xmlns:a16="http://schemas.microsoft.com/office/drawing/2014/main" id="{2D99E036-4CCB-8668-940C-FA7CCCA8D81F}"/>
                </a:ext>
              </a:extLst>
            </p:cNvPr>
            <p:cNvSpPr/>
            <p:nvPr/>
          </p:nvSpPr>
          <p:spPr>
            <a:xfrm>
              <a:off x="1052915" y="3753554"/>
              <a:ext cx="119027" cy="153545"/>
            </a:xfrm>
            <a:custGeom>
              <a:avLst/>
              <a:gdLst/>
              <a:ahLst/>
              <a:cxnLst/>
              <a:rect l="l" t="t" r="r" b="b"/>
              <a:pathLst>
                <a:path w="5938" h="7660" extrusionOk="0">
                  <a:moveTo>
                    <a:pt x="5726" y="0"/>
                  </a:moveTo>
                  <a:cubicBezTo>
                    <a:pt x="5696" y="0"/>
                    <a:pt x="5666" y="7"/>
                    <a:pt x="5638" y="21"/>
                  </a:cubicBezTo>
                  <a:cubicBezTo>
                    <a:pt x="4804" y="555"/>
                    <a:pt x="2435" y="2423"/>
                    <a:pt x="0" y="7660"/>
                  </a:cubicBezTo>
                  <a:cubicBezTo>
                    <a:pt x="0" y="7660"/>
                    <a:pt x="5604" y="5025"/>
                    <a:pt x="5938" y="221"/>
                  </a:cubicBezTo>
                  <a:cubicBezTo>
                    <a:pt x="5938" y="90"/>
                    <a:pt x="5835" y="0"/>
                    <a:pt x="572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205;p50">
              <a:extLst>
                <a:ext uri="{FF2B5EF4-FFF2-40B4-BE49-F238E27FC236}">
                  <a16:creationId xmlns:a16="http://schemas.microsoft.com/office/drawing/2014/main" id="{56890ACE-5487-00C1-CB74-639C23AE2894}"/>
                </a:ext>
              </a:extLst>
            </p:cNvPr>
            <p:cNvSpPr/>
            <p:nvPr/>
          </p:nvSpPr>
          <p:spPr>
            <a:xfrm>
              <a:off x="1052915" y="3790076"/>
              <a:ext cx="94973" cy="118366"/>
            </a:xfrm>
            <a:custGeom>
              <a:avLst/>
              <a:gdLst/>
              <a:ahLst/>
              <a:cxnLst/>
              <a:rect l="l" t="t" r="r" b="b"/>
              <a:pathLst>
                <a:path w="4738" h="5905" extrusionOk="0">
                  <a:moveTo>
                    <a:pt x="4737" y="0"/>
                  </a:moveTo>
                  <a:lnTo>
                    <a:pt x="4737" y="0"/>
                  </a:lnTo>
                  <a:cubicBezTo>
                    <a:pt x="4470" y="267"/>
                    <a:pt x="4237" y="534"/>
                    <a:pt x="4003" y="834"/>
                  </a:cubicBezTo>
                  <a:lnTo>
                    <a:pt x="2335" y="2936"/>
                  </a:lnTo>
                  <a:lnTo>
                    <a:pt x="667" y="5004"/>
                  </a:lnTo>
                  <a:cubicBezTo>
                    <a:pt x="434" y="5271"/>
                    <a:pt x="200" y="5571"/>
                    <a:pt x="0" y="5905"/>
                  </a:cubicBezTo>
                  <a:cubicBezTo>
                    <a:pt x="301" y="5671"/>
                    <a:pt x="567" y="5404"/>
                    <a:pt x="801" y="5104"/>
                  </a:cubicBezTo>
                  <a:cubicBezTo>
                    <a:pt x="1268" y="4604"/>
                    <a:pt x="1868" y="3903"/>
                    <a:pt x="2502" y="3069"/>
                  </a:cubicBezTo>
                  <a:cubicBezTo>
                    <a:pt x="3169" y="2269"/>
                    <a:pt x="3703" y="1502"/>
                    <a:pt x="4103" y="968"/>
                  </a:cubicBezTo>
                  <a:cubicBezTo>
                    <a:pt x="4337" y="668"/>
                    <a:pt x="4570" y="334"/>
                    <a:pt x="473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206;p50">
              <a:extLst>
                <a:ext uri="{FF2B5EF4-FFF2-40B4-BE49-F238E27FC236}">
                  <a16:creationId xmlns:a16="http://schemas.microsoft.com/office/drawing/2014/main" id="{3496022A-DCAC-0704-00EA-081B4116920D}"/>
                </a:ext>
              </a:extLst>
            </p:cNvPr>
            <p:cNvSpPr/>
            <p:nvPr/>
          </p:nvSpPr>
          <p:spPr>
            <a:xfrm>
              <a:off x="828251" y="3419645"/>
              <a:ext cx="215323" cy="555667"/>
            </a:xfrm>
            <a:custGeom>
              <a:avLst/>
              <a:gdLst/>
              <a:ahLst/>
              <a:cxnLst/>
              <a:rect l="l" t="t" r="r" b="b"/>
              <a:pathLst>
                <a:path w="10742" h="27721" extrusionOk="0">
                  <a:moveTo>
                    <a:pt x="0" y="1"/>
                  </a:moveTo>
                  <a:lnTo>
                    <a:pt x="0" y="434"/>
                  </a:lnTo>
                  <a:cubicBezTo>
                    <a:pt x="0" y="801"/>
                    <a:pt x="34" y="1302"/>
                    <a:pt x="67" y="1935"/>
                  </a:cubicBezTo>
                  <a:cubicBezTo>
                    <a:pt x="134" y="3236"/>
                    <a:pt x="234" y="5104"/>
                    <a:pt x="334" y="7306"/>
                  </a:cubicBezTo>
                  <a:cubicBezTo>
                    <a:pt x="768" y="9574"/>
                    <a:pt x="1902" y="12076"/>
                    <a:pt x="3436" y="14478"/>
                  </a:cubicBezTo>
                  <a:cubicBezTo>
                    <a:pt x="4570" y="16279"/>
                    <a:pt x="5738" y="17880"/>
                    <a:pt x="6772" y="19381"/>
                  </a:cubicBezTo>
                  <a:cubicBezTo>
                    <a:pt x="7706" y="20715"/>
                    <a:pt x="8540" y="22083"/>
                    <a:pt x="9274" y="23517"/>
                  </a:cubicBezTo>
                  <a:cubicBezTo>
                    <a:pt x="9741" y="24485"/>
                    <a:pt x="10141" y="25519"/>
                    <a:pt x="10441" y="26553"/>
                  </a:cubicBezTo>
                  <a:cubicBezTo>
                    <a:pt x="10541" y="26920"/>
                    <a:pt x="10608" y="27220"/>
                    <a:pt x="10641" y="27420"/>
                  </a:cubicBezTo>
                  <a:cubicBezTo>
                    <a:pt x="10675" y="27520"/>
                    <a:pt x="10708" y="27620"/>
                    <a:pt x="10741" y="27720"/>
                  </a:cubicBezTo>
                  <a:cubicBezTo>
                    <a:pt x="10741" y="27620"/>
                    <a:pt x="10708" y="27520"/>
                    <a:pt x="10708" y="27420"/>
                  </a:cubicBezTo>
                  <a:cubicBezTo>
                    <a:pt x="10675" y="27220"/>
                    <a:pt x="10608" y="26920"/>
                    <a:pt x="10541" y="26553"/>
                  </a:cubicBezTo>
                  <a:cubicBezTo>
                    <a:pt x="10274" y="25486"/>
                    <a:pt x="9907" y="24451"/>
                    <a:pt x="9407" y="23451"/>
                  </a:cubicBezTo>
                  <a:cubicBezTo>
                    <a:pt x="8707" y="22016"/>
                    <a:pt x="7873" y="20615"/>
                    <a:pt x="6939" y="19281"/>
                  </a:cubicBezTo>
                  <a:cubicBezTo>
                    <a:pt x="5938" y="17747"/>
                    <a:pt x="4770" y="16145"/>
                    <a:pt x="3603" y="14378"/>
                  </a:cubicBezTo>
                  <a:cubicBezTo>
                    <a:pt x="2068" y="11942"/>
                    <a:pt x="934" y="9507"/>
                    <a:pt x="534" y="7272"/>
                  </a:cubicBezTo>
                  <a:cubicBezTo>
                    <a:pt x="367" y="5071"/>
                    <a:pt x="234" y="3203"/>
                    <a:pt x="134" y="1902"/>
                  </a:cubicBezTo>
                  <a:cubicBezTo>
                    <a:pt x="100" y="1268"/>
                    <a:pt x="67" y="768"/>
                    <a:pt x="34" y="401"/>
                  </a:cubicBezTo>
                  <a:cubicBezTo>
                    <a:pt x="34" y="234"/>
                    <a:pt x="0" y="101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207;p50">
              <a:extLst>
                <a:ext uri="{FF2B5EF4-FFF2-40B4-BE49-F238E27FC236}">
                  <a16:creationId xmlns:a16="http://schemas.microsoft.com/office/drawing/2014/main" id="{1316AD1C-55A1-EB71-9076-1B7878D49192}"/>
                </a:ext>
              </a:extLst>
            </p:cNvPr>
            <p:cNvSpPr/>
            <p:nvPr/>
          </p:nvSpPr>
          <p:spPr>
            <a:xfrm>
              <a:off x="847634" y="3508264"/>
              <a:ext cx="82265" cy="192232"/>
            </a:xfrm>
            <a:custGeom>
              <a:avLst/>
              <a:gdLst/>
              <a:ahLst/>
              <a:cxnLst/>
              <a:rect l="l" t="t" r="r" b="b"/>
              <a:pathLst>
                <a:path w="4104" h="9590" extrusionOk="0">
                  <a:moveTo>
                    <a:pt x="3161" y="0"/>
                  </a:moveTo>
                  <a:cubicBezTo>
                    <a:pt x="3104" y="0"/>
                    <a:pt x="3045" y="27"/>
                    <a:pt x="3003" y="83"/>
                  </a:cubicBezTo>
                  <a:cubicBezTo>
                    <a:pt x="1" y="3852"/>
                    <a:pt x="2369" y="9590"/>
                    <a:pt x="2369" y="9590"/>
                  </a:cubicBezTo>
                  <a:cubicBezTo>
                    <a:pt x="4104" y="4086"/>
                    <a:pt x="3603" y="1117"/>
                    <a:pt x="3336" y="150"/>
                  </a:cubicBezTo>
                  <a:cubicBezTo>
                    <a:pt x="3317" y="52"/>
                    <a:pt x="3241" y="0"/>
                    <a:pt x="3161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208;p50">
              <a:extLst>
                <a:ext uri="{FF2B5EF4-FFF2-40B4-BE49-F238E27FC236}">
                  <a16:creationId xmlns:a16="http://schemas.microsoft.com/office/drawing/2014/main" id="{CB8A56BB-4D3A-F125-DD14-4857505008D5}"/>
                </a:ext>
              </a:extLst>
            </p:cNvPr>
            <p:cNvSpPr/>
            <p:nvPr/>
          </p:nvSpPr>
          <p:spPr>
            <a:xfrm>
              <a:off x="892435" y="3550037"/>
              <a:ext cx="12067" cy="150458"/>
            </a:xfrm>
            <a:custGeom>
              <a:avLst/>
              <a:gdLst/>
              <a:ahLst/>
              <a:cxnLst/>
              <a:rect l="l" t="t" r="r" b="b"/>
              <a:pathLst>
                <a:path w="602" h="7506" extrusionOk="0">
                  <a:moveTo>
                    <a:pt x="568" y="0"/>
                  </a:moveTo>
                  <a:lnTo>
                    <a:pt x="568" y="0"/>
                  </a:lnTo>
                  <a:cubicBezTo>
                    <a:pt x="468" y="367"/>
                    <a:pt x="401" y="734"/>
                    <a:pt x="368" y="1101"/>
                  </a:cubicBezTo>
                  <a:cubicBezTo>
                    <a:pt x="301" y="1768"/>
                    <a:pt x="201" y="2702"/>
                    <a:pt x="134" y="3736"/>
                  </a:cubicBezTo>
                  <a:cubicBezTo>
                    <a:pt x="67" y="4770"/>
                    <a:pt x="34" y="5704"/>
                    <a:pt x="34" y="6405"/>
                  </a:cubicBezTo>
                  <a:cubicBezTo>
                    <a:pt x="1" y="6772"/>
                    <a:pt x="34" y="7139"/>
                    <a:pt x="101" y="7506"/>
                  </a:cubicBezTo>
                  <a:cubicBezTo>
                    <a:pt x="167" y="7139"/>
                    <a:pt x="201" y="6772"/>
                    <a:pt x="201" y="6405"/>
                  </a:cubicBezTo>
                  <a:cubicBezTo>
                    <a:pt x="234" y="5638"/>
                    <a:pt x="301" y="4737"/>
                    <a:pt x="368" y="3736"/>
                  </a:cubicBezTo>
                  <a:cubicBezTo>
                    <a:pt x="434" y="2769"/>
                    <a:pt x="501" y="1868"/>
                    <a:pt x="534" y="1101"/>
                  </a:cubicBezTo>
                  <a:cubicBezTo>
                    <a:pt x="601" y="734"/>
                    <a:pt x="601" y="367"/>
                    <a:pt x="56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209;p50">
              <a:extLst>
                <a:ext uri="{FF2B5EF4-FFF2-40B4-BE49-F238E27FC236}">
                  <a16:creationId xmlns:a16="http://schemas.microsoft.com/office/drawing/2014/main" id="{61887629-8095-1129-8311-806DB8C496C6}"/>
                </a:ext>
              </a:extLst>
            </p:cNvPr>
            <p:cNvSpPr/>
            <p:nvPr/>
          </p:nvSpPr>
          <p:spPr>
            <a:xfrm>
              <a:off x="847634" y="3508264"/>
              <a:ext cx="82265" cy="192232"/>
            </a:xfrm>
            <a:custGeom>
              <a:avLst/>
              <a:gdLst/>
              <a:ahLst/>
              <a:cxnLst/>
              <a:rect l="l" t="t" r="r" b="b"/>
              <a:pathLst>
                <a:path w="4104" h="9590" extrusionOk="0">
                  <a:moveTo>
                    <a:pt x="3161" y="0"/>
                  </a:moveTo>
                  <a:cubicBezTo>
                    <a:pt x="3104" y="0"/>
                    <a:pt x="3045" y="27"/>
                    <a:pt x="3003" y="83"/>
                  </a:cubicBezTo>
                  <a:cubicBezTo>
                    <a:pt x="1" y="3852"/>
                    <a:pt x="2369" y="9590"/>
                    <a:pt x="2369" y="9590"/>
                  </a:cubicBezTo>
                  <a:cubicBezTo>
                    <a:pt x="4104" y="4086"/>
                    <a:pt x="3603" y="1117"/>
                    <a:pt x="3336" y="150"/>
                  </a:cubicBezTo>
                  <a:cubicBezTo>
                    <a:pt x="3317" y="52"/>
                    <a:pt x="3241" y="0"/>
                    <a:pt x="31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210;p50">
              <a:extLst>
                <a:ext uri="{FF2B5EF4-FFF2-40B4-BE49-F238E27FC236}">
                  <a16:creationId xmlns:a16="http://schemas.microsoft.com/office/drawing/2014/main" id="{475C507F-9038-2640-665A-D13E1F4C6889}"/>
                </a:ext>
              </a:extLst>
            </p:cNvPr>
            <p:cNvSpPr/>
            <p:nvPr/>
          </p:nvSpPr>
          <p:spPr>
            <a:xfrm>
              <a:off x="1004767" y="3787751"/>
              <a:ext cx="82265" cy="190227"/>
            </a:xfrm>
            <a:custGeom>
              <a:avLst/>
              <a:gdLst/>
              <a:ahLst/>
              <a:cxnLst/>
              <a:rect l="l" t="t" r="r" b="b"/>
              <a:pathLst>
                <a:path w="4104" h="9490" extrusionOk="0">
                  <a:moveTo>
                    <a:pt x="3474" y="1"/>
                  </a:moveTo>
                  <a:cubicBezTo>
                    <a:pt x="3410" y="1"/>
                    <a:pt x="3345" y="27"/>
                    <a:pt x="3303" y="83"/>
                  </a:cubicBezTo>
                  <a:cubicBezTo>
                    <a:pt x="1" y="3586"/>
                    <a:pt x="1935" y="9490"/>
                    <a:pt x="1935" y="9490"/>
                  </a:cubicBezTo>
                  <a:cubicBezTo>
                    <a:pt x="4104" y="4119"/>
                    <a:pt x="3837" y="1151"/>
                    <a:pt x="3670" y="150"/>
                  </a:cubicBezTo>
                  <a:cubicBezTo>
                    <a:pt x="3650" y="53"/>
                    <a:pt x="3563" y="1"/>
                    <a:pt x="3474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211;p50">
              <a:extLst>
                <a:ext uri="{FF2B5EF4-FFF2-40B4-BE49-F238E27FC236}">
                  <a16:creationId xmlns:a16="http://schemas.microsoft.com/office/drawing/2014/main" id="{422899A4-E44E-1C00-34B1-3883C4C72CCA}"/>
                </a:ext>
              </a:extLst>
            </p:cNvPr>
            <p:cNvSpPr/>
            <p:nvPr/>
          </p:nvSpPr>
          <p:spPr>
            <a:xfrm>
              <a:off x="1041550" y="3828863"/>
              <a:ext cx="22751" cy="148453"/>
            </a:xfrm>
            <a:custGeom>
              <a:avLst/>
              <a:gdLst/>
              <a:ahLst/>
              <a:cxnLst/>
              <a:rect l="l" t="t" r="r" b="b"/>
              <a:pathLst>
                <a:path w="1135" h="7406" extrusionOk="0">
                  <a:moveTo>
                    <a:pt x="1134" y="0"/>
                  </a:moveTo>
                  <a:lnTo>
                    <a:pt x="1134" y="0"/>
                  </a:lnTo>
                  <a:cubicBezTo>
                    <a:pt x="1001" y="334"/>
                    <a:pt x="901" y="701"/>
                    <a:pt x="868" y="1068"/>
                  </a:cubicBezTo>
                  <a:cubicBezTo>
                    <a:pt x="701" y="1735"/>
                    <a:pt x="534" y="2669"/>
                    <a:pt x="401" y="3670"/>
                  </a:cubicBezTo>
                  <a:cubicBezTo>
                    <a:pt x="234" y="4704"/>
                    <a:pt x="134" y="5638"/>
                    <a:pt x="67" y="6305"/>
                  </a:cubicBezTo>
                  <a:cubicBezTo>
                    <a:pt x="0" y="6672"/>
                    <a:pt x="0" y="7072"/>
                    <a:pt x="67" y="7406"/>
                  </a:cubicBezTo>
                  <a:cubicBezTo>
                    <a:pt x="167" y="7072"/>
                    <a:pt x="234" y="6705"/>
                    <a:pt x="234" y="6338"/>
                  </a:cubicBezTo>
                  <a:lnTo>
                    <a:pt x="634" y="3703"/>
                  </a:lnTo>
                  <a:cubicBezTo>
                    <a:pt x="801" y="2735"/>
                    <a:pt x="934" y="1835"/>
                    <a:pt x="1068" y="1101"/>
                  </a:cubicBezTo>
                  <a:cubicBezTo>
                    <a:pt x="1134" y="734"/>
                    <a:pt x="1134" y="367"/>
                    <a:pt x="11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212;p50">
              <a:extLst>
                <a:ext uri="{FF2B5EF4-FFF2-40B4-BE49-F238E27FC236}">
                  <a16:creationId xmlns:a16="http://schemas.microsoft.com/office/drawing/2014/main" id="{0322EA4D-3742-7918-E49D-CCD77BB85B5B}"/>
                </a:ext>
              </a:extLst>
            </p:cNvPr>
            <p:cNvSpPr/>
            <p:nvPr/>
          </p:nvSpPr>
          <p:spPr>
            <a:xfrm>
              <a:off x="1004767" y="3787751"/>
              <a:ext cx="82265" cy="190227"/>
            </a:xfrm>
            <a:custGeom>
              <a:avLst/>
              <a:gdLst/>
              <a:ahLst/>
              <a:cxnLst/>
              <a:rect l="l" t="t" r="r" b="b"/>
              <a:pathLst>
                <a:path w="4104" h="9490" extrusionOk="0">
                  <a:moveTo>
                    <a:pt x="3474" y="1"/>
                  </a:moveTo>
                  <a:cubicBezTo>
                    <a:pt x="3410" y="1"/>
                    <a:pt x="3345" y="27"/>
                    <a:pt x="3303" y="83"/>
                  </a:cubicBezTo>
                  <a:cubicBezTo>
                    <a:pt x="1" y="3586"/>
                    <a:pt x="1935" y="9490"/>
                    <a:pt x="1935" y="9490"/>
                  </a:cubicBezTo>
                  <a:cubicBezTo>
                    <a:pt x="4104" y="4119"/>
                    <a:pt x="3837" y="1151"/>
                    <a:pt x="3670" y="150"/>
                  </a:cubicBezTo>
                  <a:cubicBezTo>
                    <a:pt x="3650" y="53"/>
                    <a:pt x="3563" y="1"/>
                    <a:pt x="347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213;p50">
              <a:extLst>
                <a:ext uri="{FF2B5EF4-FFF2-40B4-BE49-F238E27FC236}">
                  <a16:creationId xmlns:a16="http://schemas.microsoft.com/office/drawing/2014/main" id="{1F8066D2-553C-572E-1188-62B91E606857}"/>
                </a:ext>
              </a:extLst>
            </p:cNvPr>
            <p:cNvSpPr/>
            <p:nvPr/>
          </p:nvSpPr>
          <p:spPr>
            <a:xfrm>
              <a:off x="731955" y="3388996"/>
              <a:ext cx="102330" cy="171084"/>
            </a:xfrm>
            <a:custGeom>
              <a:avLst/>
              <a:gdLst/>
              <a:ahLst/>
              <a:cxnLst/>
              <a:rect l="l" t="t" r="r" b="b"/>
              <a:pathLst>
                <a:path w="5105" h="8535" extrusionOk="0">
                  <a:moveTo>
                    <a:pt x="727" y="0"/>
                  </a:moveTo>
                  <a:cubicBezTo>
                    <a:pt x="626" y="0"/>
                    <a:pt x="535" y="82"/>
                    <a:pt x="535" y="195"/>
                  </a:cubicBezTo>
                  <a:cubicBezTo>
                    <a:pt x="1" y="4965"/>
                    <a:pt x="5105" y="8535"/>
                    <a:pt x="5105" y="8535"/>
                  </a:cubicBezTo>
                  <a:cubicBezTo>
                    <a:pt x="3603" y="2931"/>
                    <a:pt x="1602" y="696"/>
                    <a:pt x="868" y="62"/>
                  </a:cubicBezTo>
                  <a:cubicBezTo>
                    <a:pt x="825" y="19"/>
                    <a:pt x="775" y="0"/>
                    <a:pt x="72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214;p50">
              <a:extLst>
                <a:ext uri="{FF2B5EF4-FFF2-40B4-BE49-F238E27FC236}">
                  <a16:creationId xmlns:a16="http://schemas.microsoft.com/office/drawing/2014/main" id="{448BA29D-8512-B5C8-0B54-5C507E666E32}"/>
                </a:ext>
              </a:extLst>
            </p:cNvPr>
            <p:cNvSpPr/>
            <p:nvPr/>
          </p:nvSpPr>
          <p:spPr>
            <a:xfrm>
              <a:off x="731955" y="3388996"/>
              <a:ext cx="102330" cy="171084"/>
            </a:xfrm>
            <a:custGeom>
              <a:avLst/>
              <a:gdLst/>
              <a:ahLst/>
              <a:cxnLst/>
              <a:rect l="l" t="t" r="r" b="b"/>
              <a:pathLst>
                <a:path w="5105" h="8535" extrusionOk="0">
                  <a:moveTo>
                    <a:pt x="727" y="0"/>
                  </a:moveTo>
                  <a:cubicBezTo>
                    <a:pt x="626" y="0"/>
                    <a:pt x="535" y="82"/>
                    <a:pt x="535" y="195"/>
                  </a:cubicBezTo>
                  <a:cubicBezTo>
                    <a:pt x="1" y="4965"/>
                    <a:pt x="5105" y="8535"/>
                    <a:pt x="5105" y="8535"/>
                  </a:cubicBezTo>
                  <a:cubicBezTo>
                    <a:pt x="3603" y="2931"/>
                    <a:pt x="1602" y="696"/>
                    <a:pt x="868" y="62"/>
                  </a:cubicBezTo>
                  <a:cubicBezTo>
                    <a:pt x="825" y="19"/>
                    <a:pt x="775" y="0"/>
                    <a:pt x="7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215;p50">
              <a:extLst>
                <a:ext uri="{FF2B5EF4-FFF2-40B4-BE49-F238E27FC236}">
                  <a16:creationId xmlns:a16="http://schemas.microsoft.com/office/drawing/2014/main" id="{14227BCB-B0C6-C068-0A42-F4F527A68714}"/>
                </a:ext>
              </a:extLst>
            </p:cNvPr>
            <p:cNvSpPr/>
            <p:nvPr/>
          </p:nvSpPr>
          <p:spPr>
            <a:xfrm>
              <a:off x="760719" y="3428344"/>
              <a:ext cx="72222" cy="131736"/>
            </a:xfrm>
            <a:custGeom>
              <a:avLst/>
              <a:gdLst/>
              <a:ahLst/>
              <a:cxnLst/>
              <a:rect l="l" t="t" r="r" b="b"/>
              <a:pathLst>
                <a:path w="3603" h="6572" extrusionOk="0">
                  <a:moveTo>
                    <a:pt x="0" y="0"/>
                  </a:moveTo>
                  <a:lnTo>
                    <a:pt x="0" y="0"/>
                  </a:lnTo>
                  <a:cubicBezTo>
                    <a:pt x="100" y="334"/>
                    <a:pt x="234" y="701"/>
                    <a:pt x="434" y="1001"/>
                  </a:cubicBezTo>
                  <a:cubicBezTo>
                    <a:pt x="734" y="1635"/>
                    <a:pt x="1134" y="2469"/>
                    <a:pt x="1635" y="3369"/>
                  </a:cubicBezTo>
                  <a:cubicBezTo>
                    <a:pt x="2135" y="4303"/>
                    <a:pt x="2602" y="5104"/>
                    <a:pt x="2969" y="5671"/>
                  </a:cubicBezTo>
                  <a:cubicBezTo>
                    <a:pt x="3136" y="6005"/>
                    <a:pt x="3369" y="6305"/>
                    <a:pt x="3603" y="6572"/>
                  </a:cubicBezTo>
                  <a:cubicBezTo>
                    <a:pt x="3469" y="6238"/>
                    <a:pt x="3303" y="5904"/>
                    <a:pt x="3102" y="5604"/>
                  </a:cubicBezTo>
                  <a:cubicBezTo>
                    <a:pt x="2736" y="4937"/>
                    <a:pt x="2302" y="4137"/>
                    <a:pt x="1868" y="3269"/>
                  </a:cubicBezTo>
                  <a:lnTo>
                    <a:pt x="601" y="934"/>
                  </a:lnTo>
                  <a:cubicBezTo>
                    <a:pt x="434" y="601"/>
                    <a:pt x="234" y="267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216;p50">
              <a:extLst>
                <a:ext uri="{FF2B5EF4-FFF2-40B4-BE49-F238E27FC236}">
                  <a16:creationId xmlns:a16="http://schemas.microsoft.com/office/drawing/2014/main" id="{3617DEB5-6334-7CA8-ABD5-7FD88BE9D003}"/>
                </a:ext>
              </a:extLst>
            </p:cNvPr>
            <p:cNvSpPr/>
            <p:nvPr/>
          </p:nvSpPr>
          <p:spPr>
            <a:xfrm>
              <a:off x="845169" y="3744975"/>
              <a:ext cx="157614" cy="115319"/>
            </a:xfrm>
            <a:custGeom>
              <a:avLst/>
              <a:gdLst/>
              <a:ahLst/>
              <a:cxnLst/>
              <a:rect l="l" t="t" r="r" b="b"/>
              <a:pathLst>
                <a:path w="7863" h="5753" extrusionOk="0">
                  <a:moveTo>
                    <a:pt x="227" y="0"/>
                  </a:moveTo>
                  <a:cubicBezTo>
                    <a:pt x="111" y="0"/>
                    <a:pt x="1" y="141"/>
                    <a:pt x="57" y="282"/>
                  </a:cubicBezTo>
                  <a:cubicBezTo>
                    <a:pt x="1691" y="4786"/>
                    <a:pt x="7863" y="5753"/>
                    <a:pt x="7863" y="5753"/>
                  </a:cubicBezTo>
                  <a:cubicBezTo>
                    <a:pt x="4026" y="1383"/>
                    <a:pt x="1258" y="282"/>
                    <a:pt x="290" y="16"/>
                  </a:cubicBezTo>
                  <a:cubicBezTo>
                    <a:pt x="270" y="5"/>
                    <a:pt x="248" y="0"/>
                    <a:pt x="22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217;p50">
              <a:extLst>
                <a:ext uri="{FF2B5EF4-FFF2-40B4-BE49-F238E27FC236}">
                  <a16:creationId xmlns:a16="http://schemas.microsoft.com/office/drawing/2014/main" id="{3D29D742-EEA8-1FCD-C95E-19EA7A12CB28}"/>
                </a:ext>
              </a:extLst>
            </p:cNvPr>
            <p:cNvSpPr/>
            <p:nvPr/>
          </p:nvSpPr>
          <p:spPr>
            <a:xfrm>
              <a:off x="845169" y="3744975"/>
              <a:ext cx="157614" cy="115319"/>
            </a:xfrm>
            <a:custGeom>
              <a:avLst/>
              <a:gdLst/>
              <a:ahLst/>
              <a:cxnLst/>
              <a:rect l="l" t="t" r="r" b="b"/>
              <a:pathLst>
                <a:path w="7863" h="5753" extrusionOk="0">
                  <a:moveTo>
                    <a:pt x="227" y="0"/>
                  </a:moveTo>
                  <a:cubicBezTo>
                    <a:pt x="111" y="0"/>
                    <a:pt x="1" y="141"/>
                    <a:pt x="57" y="282"/>
                  </a:cubicBezTo>
                  <a:cubicBezTo>
                    <a:pt x="1691" y="4786"/>
                    <a:pt x="7863" y="5753"/>
                    <a:pt x="7863" y="5753"/>
                  </a:cubicBezTo>
                  <a:cubicBezTo>
                    <a:pt x="4026" y="1383"/>
                    <a:pt x="1258" y="282"/>
                    <a:pt x="290" y="16"/>
                  </a:cubicBezTo>
                  <a:cubicBezTo>
                    <a:pt x="270" y="5"/>
                    <a:pt x="248" y="0"/>
                    <a:pt x="2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218;p50">
              <a:extLst>
                <a:ext uri="{FF2B5EF4-FFF2-40B4-BE49-F238E27FC236}">
                  <a16:creationId xmlns:a16="http://schemas.microsoft.com/office/drawing/2014/main" id="{06F1AB54-70BF-6D6F-79E9-3A626B75A4BC}"/>
                </a:ext>
              </a:extLst>
            </p:cNvPr>
            <p:cNvSpPr/>
            <p:nvPr/>
          </p:nvSpPr>
          <p:spPr>
            <a:xfrm>
              <a:off x="878403" y="3774702"/>
              <a:ext cx="123036" cy="86274"/>
            </a:xfrm>
            <a:custGeom>
              <a:avLst/>
              <a:gdLst/>
              <a:ahLst/>
              <a:cxnLst/>
              <a:rect l="l" t="t" r="r" b="b"/>
              <a:pathLst>
                <a:path w="6138" h="4304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267"/>
                    <a:pt x="534" y="501"/>
                    <a:pt x="834" y="734"/>
                  </a:cubicBezTo>
                  <a:cubicBezTo>
                    <a:pt x="1368" y="1134"/>
                    <a:pt x="2102" y="1701"/>
                    <a:pt x="2969" y="2302"/>
                  </a:cubicBezTo>
                  <a:cubicBezTo>
                    <a:pt x="3803" y="2936"/>
                    <a:pt x="4570" y="3436"/>
                    <a:pt x="5170" y="3803"/>
                  </a:cubicBezTo>
                  <a:cubicBezTo>
                    <a:pt x="5471" y="4003"/>
                    <a:pt x="5804" y="4170"/>
                    <a:pt x="6138" y="4303"/>
                  </a:cubicBezTo>
                  <a:cubicBezTo>
                    <a:pt x="5871" y="4070"/>
                    <a:pt x="5571" y="3836"/>
                    <a:pt x="5237" y="3670"/>
                  </a:cubicBezTo>
                  <a:cubicBezTo>
                    <a:pt x="4637" y="3203"/>
                    <a:pt x="3903" y="2702"/>
                    <a:pt x="3102" y="2135"/>
                  </a:cubicBezTo>
                  <a:lnTo>
                    <a:pt x="934" y="601"/>
                  </a:lnTo>
                  <a:cubicBezTo>
                    <a:pt x="634" y="367"/>
                    <a:pt x="334" y="167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71175394-BA59-8A36-5994-014979514EAD}"/>
              </a:ext>
            </a:extLst>
          </p:cNvPr>
          <p:cNvSpPr txBox="1"/>
          <p:nvPr/>
        </p:nvSpPr>
        <p:spPr>
          <a:xfrm>
            <a:off x="5263135" y="3778470"/>
            <a:ext cx="358632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rgbClr val="FFFF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Overview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247089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108;p39">
            <a:extLst>
              <a:ext uri="{FF2B5EF4-FFF2-40B4-BE49-F238E27FC236}">
                <a16:creationId xmlns:a16="http://schemas.microsoft.com/office/drawing/2014/main" id="{661EE2A6-30F5-E511-890A-AF6875760DE5}"/>
              </a:ext>
            </a:extLst>
          </p:cNvPr>
          <p:cNvSpPr txBox="1">
            <a:spLocks/>
          </p:cNvSpPr>
          <p:nvPr/>
        </p:nvSpPr>
        <p:spPr>
          <a:xfrm>
            <a:off x="859191" y="823817"/>
            <a:ext cx="4112231" cy="48436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>
            <a:lvl1pPr lvl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SzPts val="3000"/>
              <a:buFont typeface="Roboto Black"/>
              <a:buNone/>
              <a:defRPr sz="3000" b="0" kern="1200">
                <a:solidFill>
                  <a:schemeClr val="tx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pPr algn="l" defTabSz="1219170">
              <a:defRPr/>
            </a:pPr>
            <a:r>
              <a:rPr lang="en-IN" sz="1600" b="1" dirty="0">
                <a:latin typeface="Cambria" panose="02040503050406030204" pitchFamily="18" charset="0"/>
                <a:ea typeface="Cambria" panose="02040503050406030204" pitchFamily="18" charset="0"/>
              </a:rPr>
              <a:t>30 Day Recorded Video Lectures </a:t>
            </a:r>
            <a:r>
              <a:rPr lang="en-IN" sz="1600" b="1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(₹4000)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30CF01EF-AEE9-EED7-D302-57CE874568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370" y="1393548"/>
            <a:ext cx="421821" cy="415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120941BE-E020-0231-A3B6-83EF8959A3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959" y="1911137"/>
            <a:ext cx="421821" cy="415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>
            <a:extLst>
              <a:ext uri="{FF2B5EF4-FFF2-40B4-BE49-F238E27FC236}">
                <a16:creationId xmlns:a16="http://schemas.microsoft.com/office/drawing/2014/main" id="{EFBEC93B-664E-1A7E-7D80-3693426B3B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549" y="2428726"/>
            <a:ext cx="421821" cy="415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>
            <a:extLst>
              <a:ext uri="{FF2B5EF4-FFF2-40B4-BE49-F238E27FC236}">
                <a16:creationId xmlns:a16="http://schemas.microsoft.com/office/drawing/2014/main" id="{D4997105-68C3-C8BC-B06A-D099552BC2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742" y="2955431"/>
            <a:ext cx="421821" cy="415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>
            <a:extLst>
              <a:ext uri="{FF2B5EF4-FFF2-40B4-BE49-F238E27FC236}">
                <a16:creationId xmlns:a16="http://schemas.microsoft.com/office/drawing/2014/main" id="{B3665FCD-3F23-5128-BA36-4CEE257BFE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549" y="3526852"/>
            <a:ext cx="421821" cy="415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Google Shape;1063;p49">
            <a:extLst>
              <a:ext uri="{FF2B5EF4-FFF2-40B4-BE49-F238E27FC236}">
                <a16:creationId xmlns:a16="http://schemas.microsoft.com/office/drawing/2014/main" id="{7113E662-09D2-B75E-DBDF-96475CC5663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000905" y="160150"/>
            <a:ext cx="5724871" cy="6286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Solution </a:t>
            </a:r>
            <a:r>
              <a:rPr lang="en" sz="4000" b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- Internship</a:t>
            </a:r>
            <a:endParaRPr sz="4000" b="1" dirty="0">
              <a:solidFill>
                <a:schemeClr val="tx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8" name="Google Shape;1108;p39">
            <a:extLst>
              <a:ext uri="{FF2B5EF4-FFF2-40B4-BE49-F238E27FC236}">
                <a16:creationId xmlns:a16="http://schemas.microsoft.com/office/drawing/2014/main" id="{B617DC2E-F21A-134F-2390-1314B5D5CB3E}"/>
              </a:ext>
            </a:extLst>
          </p:cNvPr>
          <p:cNvSpPr txBox="1">
            <a:spLocks/>
          </p:cNvSpPr>
          <p:nvPr/>
        </p:nvSpPr>
        <p:spPr>
          <a:xfrm>
            <a:off x="859191" y="1334505"/>
            <a:ext cx="4112231" cy="48436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>
            <a:lvl1pPr lvl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SzPts val="3000"/>
              <a:buFont typeface="Roboto Black"/>
              <a:buNone/>
              <a:defRPr sz="3000" b="0" kern="1200">
                <a:solidFill>
                  <a:schemeClr val="tx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pPr algn="l" defTabSz="1219170">
              <a:defRPr/>
            </a:pPr>
            <a:r>
              <a:rPr lang="en-IN" sz="1600" b="1" dirty="0">
                <a:latin typeface="Cambria" panose="02040503050406030204" pitchFamily="18" charset="0"/>
                <a:ea typeface="Cambria" panose="02040503050406030204" pitchFamily="18" charset="0"/>
              </a:rPr>
              <a:t>20+ Projects </a:t>
            </a:r>
            <a:r>
              <a:rPr lang="en-IN" sz="1600" b="1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(₹30,000)</a:t>
            </a:r>
          </a:p>
        </p:txBody>
      </p:sp>
      <p:sp>
        <p:nvSpPr>
          <p:cNvPr id="19" name="Google Shape;1108;p39">
            <a:extLst>
              <a:ext uri="{FF2B5EF4-FFF2-40B4-BE49-F238E27FC236}">
                <a16:creationId xmlns:a16="http://schemas.microsoft.com/office/drawing/2014/main" id="{D874548F-22CD-73E5-6950-F1E5DB51D0C4}"/>
              </a:ext>
            </a:extLst>
          </p:cNvPr>
          <p:cNvSpPr txBox="1">
            <a:spLocks/>
          </p:cNvSpPr>
          <p:nvPr/>
        </p:nvSpPr>
        <p:spPr>
          <a:xfrm>
            <a:off x="838779" y="1880659"/>
            <a:ext cx="4112231" cy="48436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>
            <a:lvl1pPr lvl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SzPts val="3000"/>
              <a:buFont typeface="Roboto Black"/>
              <a:buNone/>
              <a:defRPr sz="3000" b="0" kern="1200">
                <a:solidFill>
                  <a:schemeClr val="tx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pPr algn="l" defTabSz="1219170">
              <a:defRPr/>
            </a:pPr>
            <a:r>
              <a:rPr lang="en-IN" sz="1600" b="1" dirty="0">
                <a:latin typeface="Cambria" panose="02040503050406030204" pitchFamily="18" charset="0"/>
                <a:ea typeface="Cambria" panose="02040503050406030204" pitchFamily="18" charset="0"/>
              </a:rPr>
              <a:t>Bonus Task, Assignments </a:t>
            </a:r>
            <a:r>
              <a:rPr lang="en-IN" sz="1600" b="1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(₹1,500) </a:t>
            </a:r>
          </a:p>
        </p:txBody>
      </p:sp>
      <p:sp>
        <p:nvSpPr>
          <p:cNvPr id="20" name="Google Shape;1108;p39">
            <a:extLst>
              <a:ext uri="{FF2B5EF4-FFF2-40B4-BE49-F238E27FC236}">
                <a16:creationId xmlns:a16="http://schemas.microsoft.com/office/drawing/2014/main" id="{46DDD60B-D1E6-8E55-9913-3C26499F7C33}"/>
              </a:ext>
            </a:extLst>
          </p:cNvPr>
          <p:cNvSpPr txBox="1">
            <a:spLocks/>
          </p:cNvSpPr>
          <p:nvPr/>
        </p:nvSpPr>
        <p:spPr>
          <a:xfrm>
            <a:off x="859191" y="2393382"/>
            <a:ext cx="4408718" cy="48436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>
            <a:lvl1pPr lvl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SzPts val="3000"/>
              <a:buFont typeface="Roboto Black"/>
              <a:buNone/>
              <a:defRPr sz="3000" b="0" kern="1200">
                <a:solidFill>
                  <a:schemeClr val="tx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pPr algn="l" defTabSz="1219170">
              <a:defRPr/>
            </a:pPr>
            <a:r>
              <a:rPr lang="en-IN" sz="1600" b="1" dirty="0">
                <a:latin typeface="Cambria" panose="02040503050406030204" pitchFamily="18" charset="0"/>
                <a:ea typeface="Cambria" panose="02040503050406030204" pitchFamily="18" charset="0"/>
              </a:rPr>
              <a:t>Technical Material(PPT, </a:t>
            </a:r>
            <a:r>
              <a:rPr lang="en-IN" sz="1600" b="1" dirty="0" err="1">
                <a:latin typeface="Cambria" panose="02040503050406030204" pitchFamily="18" charset="0"/>
                <a:ea typeface="Cambria" panose="02040503050406030204" pitchFamily="18" charset="0"/>
              </a:rPr>
              <a:t>Mindmap</a:t>
            </a:r>
            <a:r>
              <a:rPr lang="en-IN" sz="1600" b="1" dirty="0">
                <a:latin typeface="Cambria" panose="02040503050406030204" pitchFamily="18" charset="0"/>
                <a:ea typeface="Cambria" panose="02040503050406030204" pitchFamily="18" charset="0"/>
              </a:rPr>
              <a:t>) </a:t>
            </a:r>
            <a:r>
              <a:rPr lang="en-IN" sz="1600" b="1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(₹1,000)</a:t>
            </a:r>
          </a:p>
        </p:txBody>
      </p:sp>
      <p:sp>
        <p:nvSpPr>
          <p:cNvPr id="21" name="Google Shape;1108;p39">
            <a:extLst>
              <a:ext uri="{FF2B5EF4-FFF2-40B4-BE49-F238E27FC236}">
                <a16:creationId xmlns:a16="http://schemas.microsoft.com/office/drawing/2014/main" id="{53A44915-CFA4-F15F-09BD-E2DD2266E1CF}"/>
              </a:ext>
            </a:extLst>
          </p:cNvPr>
          <p:cNvSpPr txBox="1">
            <a:spLocks/>
          </p:cNvSpPr>
          <p:nvPr/>
        </p:nvSpPr>
        <p:spPr>
          <a:xfrm>
            <a:off x="859190" y="2886770"/>
            <a:ext cx="4112231" cy="48436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>
            <a:lvl1pPr lvl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SzPts val="3000"/>
              <a:buFont typeface="Roboto Black"/>
              <a:buNone/>
              <a:defRPr sz="3000" b="0" kern="1200">
                <a:solidFill>
                  <a:schemeClr val="tx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pPr algn="l" defTabSz="1219170">
              <a:defRPr/>
            </a:pPr>
            <a:r>
              <a:rPr lang="en-IN" sz="1600" b="1" dirty="0">
                <a:latin typeface="Cambria" panose="02040503050406030204" pitchFamily="18" charset="0"/>
                <a:ea typeface="Cambria" panose="02040503050406030204" pitchFamily="18" charset="0"/>
              </a:rPr>
              <a:t>100 AI Interview Questions</a:t>
            </a:r>
            <a:r>
              <a:rPr lang="en-IN" sz="1600" b="1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(1500)</a:t>
            </a:r>
          </a:p>
        </p:txBody>
      </p:sp>
      <p:sp>
        <p:nvSpPr>
          <p:cNvPr id="22" name="Google Shape;1108;p39">
            <a:extLst>
              <a:ext uri="{FF2B5EF4-FFF2-40B4-BE49-F238E27FC236}">
                <a16:creationId xmlns:a16="http://schemas.microsoft.com/office/drawing/2014/main" id="{3282D2C0-5436-59F0-78E2-78CF0F6F61AE}"/>
              </a:ext>
            </a:extLst>
          </p:cNvPr>
          <p:cNvSpPr txBox="1">
            <a:spLocks/>
          </p:cNvSpPr>
          <p:nvPr/>
        </p:nvSpPr>
        <p:spPr>
          <a:xfrm>
            <a:off x="811563" y="3417776"/>
            <a:ext cx="4112231" cy="657104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>
            <a:lvl1pPr lvl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SzPts val="3000"/>
              <a:buFont typeface="Roboto Black"/>
              <a:buNone/>
              <a:defRPr sz="3000" b="0" kern="1200">
                <a:solidFill>
                  <a:schemeClr val="tx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pPr algn="l" defTabSz="1219170">
              <a:defRPr/>
            </a:pPr>
            <a:r>
              <a:rPr lang="en-IN" sz="1600" b="1" dirty="0">
                <a:latin typeface="Cambria" panose="02040503050406030204" pitchFamily="18" charset="0"/>
                <a:ea typeface="Cambria" panose="02040503050406030204" pitchFamily="18" charset="0"/>
              </a:rPr>
              <a:t>Hand Signed Printed Certificate For Internship with your Photocopy </a:t>
            </a:r>
            <a:r>
              <a:rPr lang="en-IN" sz="1600" b="1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(₹2,000)</a:t>
            </a:r>
          </a:p>
        </p:txBody>
      </p:sp>
      <p:pic>
        <p:nvPicPr>
          <p:cNvPr id="23" name="Picture 2">
            <a:extLst>
              <a:ext uri="{FF2B5EF4-FFF2-40B4-BE49-F238E27FC236}">
                <a16:creationId xmlns:a16="http://schemas.microsoft.com/office/drawing/2014/main" id="{C1F3826B-27D5-A30E-1669-AC532F6917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370" y="858385"/>
            <a:ext cx="421821" cy="415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3" descr="Red Price Tag Transparent Image​ | Gallery Yopriceville - High-Quality Free  Images and Transparent PNG Clipart">
            <a:extLst>
              <a:ext uri="{FF2B5EF4-FFF2-40B4-BE49-F238E27FC236}">
                <a16:creationId xmlns:a16="http://schemas.microsoft.com/office/drawing/2014/main" id="{09AAAAC1-DE83-732A-94B2-BDD36903FE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 rot="17393240">
            <a:off x="6035624" y="746498"/>
            <a:ext cx="1535035" cy="4423335"/>
          </a:xfrm>
          <a:prstGeom prst="rect">
            <a:avLst/>
          </a:prstGeom>
          <a:noFill/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CA964B07-C686-E627-425D-384E84B58059}"/>
              </a:ext>
            </a:extLst>
          </p:cNvPr>
          <p:cNvSpPr/>
          <p:nvPr/>
        </p:nvSpPr>
        <p:spPr>
          <a:xfrm>
            <a:off x="6638545" y="2696555"/>
            <a:ext cx="1935967" cy="52322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strike="sngStrike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Lato Heavy" charset="0"/>
              </a:rPr>
              <a:t>Rs.40,000</a:t>
            </a:r>
            <a:endParaRPr lang="en-US" sz="2800" strike="sngStrike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C374A00-EB81-24D8-F026-2CC428619236}"/>
              </a:ext>
            </a:extLst>
          </p:cNvPr>
          <p:cNvSpPr/>
          <p:nvPr/>
        </p:nvSpPr>
        <p:spPr>
          <a:xfrm>
            <a:off x="6935033" y="3169265"/>
            <a:ext cx="1687106" cy="52322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Rs.1,999</a:t>
            </a:r>
          </a:p>
        </p:txBody>
      </p:sp>
      <p:sp>
        <p:nvSpPr>
          <p:cNvPr id="2" name="Google Shape;1108;p39">
            <a:extLst>
              <a:ext uri="{FF2B5EF4-FFF2-40B4-BE49-F238E27FC236}">
                <a16:creationId xmlns:a16="http://schemas.microsoft.com/office/drawing/2014/main" id="{89FE0C5D-27C0-71D4-7AFE-476260DFA727}"/>
              </a:ext>
            </a:extLst>
          </p:cNvPr>
          <p:cNvSpPr txBox="1">
            <a:spLocks/>
          </p:cNvSpPr>
          <p:nvPr/>
        </p:nvSpPr>
        <p:spPr>
          <a:xfrm>
            <a:off x="838780" y="4049124"/>
            <a:ext cx="4112231" cy="48436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>
            <a:lvl1pPr lvl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SzPts val="3000"/>
              <a:buFont typeface="Roboto Black"/>
              <a:buNone/>
              <a:defRPr sz="3000" b="0" kern="1200">
                <a:solidFill>
                  <a:schemeClr val="tx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pPr algn="l" defTabSz="1219170">
              <a:defRPr/>
            </a:pPr>
            <a:r>
              <a:rPr lang="en-IN" sz="1600" b="1" dirty="0">
                <a:latin typeface="Cambria" panose="02040503050406030204" pitchFamily="18" charset="0"/>
                <a:ea typeface="Cambria" panose="02040503050406030204" pitchFamily="18" charset="0"/>
              </a:rPr>
              <a:t>Live Q&amp;A Session on next 5 Saturdays</a:t>
            </a:r>
            <a:endParaRPr lang="en-IN" sz="1600" b="1" dirty="0">
              <a:solidFill>
                <a:srgbClr val="FF000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BD732F0-6B52-55C3-55EB-EC6D81FBFB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548" y="4098273"/>
            <a:ext cx="421821" cy="415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Google Shape;1108;p39">
            <a:extLst>
              <a:ext uri="{FF2B5EF4-FFF2-40B4-BE49-F238E27FC236}">
                <a16:creationId xmlns:a16="http://schemas.microsoft.com/office/drawing/2014/main" id="{89FE0C5D-27C0-71D4-7AFE-476260DFA727}"/>
              </a:ext>
            </a:extLst>
          </p:cNvPr>
          <p:cNvSpPr txBox="1">
            <a:spLocks/>
          </p:cNvSpPr>
          <p:nvPr/>
        </p:nvSpPr>
        <p:spPr>
          <a:xfrm>
            <a:off x="838780" y="4595185"/>
            <a:ext cx="4112231" cy="48436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>
            <a:lvl1pPr lvl="0" algn="ctr" defTabSz="914400" rtl="0" eaLnBrk="1" latinLnBrk="0" hangingPunct="1">
              <a:spcBef>
                <a:spcPts val="0"/>
              </a:spcBef>
              <a:spcAft>
                <a:spcPts val="0"/>
              </a:spcAft>
              <a:buSzPts val="3000"/>
              <a:buFont typeface="Roboto Black"/>
              <a:buNone/>
              <a:defRPr sz="3000" b="0" kern="1200">
                <a:solidFill>
                  <a:schemeClr val="tx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pPr algn="l" defTabSz="1219170">
              <a:defRPr/>
            </a:pPr>
            <a:r>
              <a:rPr lang="en-IN" sz="1600" b="1" dirty="0">
                <a:latin typeface="Cambria" panose="02040503050406030204" pitchFamily="18" charset="0"/>
                <a:ea typeface="Cambria" panose="02040503050406030204" pitchFamily="18" charset="0"/>
              </a:rPr>
              <a:t>Lifetime Course Validity</a:t>
            </a:r>
            <a:endParaRPr lang="en-IN" sz="1600" b="1" dirty="0">
              <a:solidFill>
                <a:srgbClr val="FF000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7BD732F0-6B52-55C3-55EB-EC6D81FBFB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742" y="4629753"/>
            <a:ext cx="421821" cy="415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7" grpId="0"/>
      <p:bldP spid="18" grpId="0"/>
      <p:bldP spid="19" grpId="0"/>
      <p:bldP spid="20" grpId="0"/>
      <p:bldP spid="21" grpId="0"/>
      <p:bldP spid="22" grpId="0"/>
      <p:bldP spid="25" grpId="0"/>
      <p:bldP spid="26" grpId="0"/>
      <p:bldP spid="2" grpId="0"/>
      <p:bldP spid="2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4F979CC-ED1A-F968-1CD3-B6419B8D96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5629" y="248307"/>
            <a:ext cx="3276812" cy="4646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4778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p47"/>
          <p:cNvSpPr txBox="1">
            <a:spLocks noGrp="1"/>
          </p:cNvSpPr>
          <p:nvPr>
            <p:ph type="body" idx="1"/>
          </p:nvPr>
        </p:nvSpPr>
        <p:spPr>
          <a:xfrm>
            <a:off x="445713" y="518901"/>
            <a:ext cx="8102877" cy="8464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sz="4800" dirty="0"/>
              <a:t>Mindset of the Day</a:t>
            </a:r>
            <a:endParaRPr dirty="0"/>
          </a:p>
        </p:txBody>
      </p:sp>
      <p:grpSp>
        <p:nvGrpSpPr>
          <p:cNvPr id="1208" name="Google Shape;251;p41">
            <a:extLst>
              <a:ext uri="{FF2B5EF4-FFF2-40B4-BE49-F238E27FC236}">
                <a16:creationId xmlns:a16="http://schemas.microsoft.com/office/drawing/2014/main" id="{2B4A2290-C28A-B10E-B6F8-4571068681C2}"/>
              </a:ext>
            </a:extLst>
          </p:cNvPr>
          <p:cNvGrpSpPr/>
          <p:nvPr/>
        </p:nvGrpSpPr>
        <p:grpSpPr>
          <a:xfrm>
            <a:off x="5844733" y="1617708"/>
            <a:ext cx="2553622" cy="2860325"/>
            <a:chOff x="1380325" y="456475"/>
            <a:chExt cx="4827625" cy="4811100"/>
          </a:xfrm>
        </p:grpSpPr>
        <p:sp>
          <p:nvSpPr>
            <p:cNvPr id="1209" name="Google Shape;252;p41">
              <a:extLst>
                <a:ext uri="{FF2B5EF4-FFF2-40B4-BE49-F238E27FC236}">
                  <a16:creationId xmlns:a16="http://schemas.microsoft.com/office/drawing/2014/main" id="{12D2BD37-3283-74CC-A0AC-4E27917852D1}"/>
                </a:ext>
              </a:extLst>
            </p:cNvPr>
            <p:cNvSpPr/>
            <p:nvPr/>
          </p:nvSpPr>
          <p:spPr>
            <a:xfrm>
              <a:off x="1380325" y="2480550"/>
              <a:ext cx="4827625" cy="2787025"/>
            </a:xfrm>
            <a:custGeom>
              <a:avLst/>
              <a:gdLst/>
              <a:ahLst/>
              <a:cxnLst/>
              <a:rect l="l" t="t" r="r" b="b"/>
              <a:pathLst>
                <a:path w="193105" h="111481" extrusionOk="0">
                  <a:moveTo>
                    <a:pt x="96569" y="1"/>
                  </a:moveTo>
                  <a:cubicBezTo>
                    <a:pt x="43231" y="1"/>
                    <a:pt x="0" y="24985"/>
                    <a:pt x="0" y="55740"/>
                  </a:cubicBezTo>
                  <a:cubicBezTo>
                    <a:pt x="0" y="86529"/>
                    <a:pt x="43231" y="111480"/>
                    <a:pt x="96569" y="111480"/>
                  </a:cubicBezTo>
                  <a:cubicBezTo>
                    <a:pt x="149874" y="111480"/>
                    <a:pt x="193105" y="86529"/>
                    <a:pt x="193105" y="55740"/>
                  </a:cubicBezTo>
                  <a:cubicBezTo>
                    <a:pt x="193105" y="24985"/>
                    <a:pt x="149874" y="1"/>
                    <a:pt x="96569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0" name="Google Shape;253;p41">
              <a:extLst>
                <a:ext uri="{FF2B5EF4-FFF2-40B4-BE49-F238E27FC236}">
                  <a16:creationId xmlns:a16="http://schemas.microsoft.com/office/drawing/2014/main" id="{FE0B2F22-26A2-5170-81EF-3088314D030C}"/>
                </a:ext>
              </a:extLst>
            </p:cNvPr>
            <p:cNvSpPr/>
            <p:nvPr/>
          </p:nvSpPr>
          <p:spPr>
            <a:xfrm>
              <a:off x="2849700" y="4121425"/>
              <a:ext cx="1717100" cy="880950"/>
            </a:xfrm>
            <a:custGeom>
              <a:avLst/>
              <a:gdLst/>
              <a:ahLst/>
              <a:cxnLst/>
              <a:rect l="l" t="t" r="r" b="b"/>
              <a:pathLst>
                <a:path w="68684" h="35238" extrusionOk="0">
                  <a:moveTo>
                    <a:pt x="21349" y="13455"/>
                  </a:moveTo>
                  <a:cubicBezTo>
                    <a:pt x="26353" y="13455"/>
                    <a:pt x="31023" y="14556"/>
                    <a:pt x="34492" y="16558"/>
                  </a:cubicBezTo>
                  <a:cubicBezTo>
                    <a:pt x="37461" y="18292"/>
                    <a:pt x="39095" y="20394"/>
                    <a:pt x="39095" y="22529"/>
                  </a:cubicBezTo>
                  <a:cubicBezTo>
                    <a:pt x="39095" y="24630"/>
                    <a:pt x="37461" y="26765"/>
                    <a:pt x="34459" y="28466"/>
                  </a:cubicBezTo>
                  <a:lnTo>
                    <a:pt x="34492" y="28466"/>
                  </a:lnTo>
                  <a:cubicBezTo>
                    <a:pt x="31023" y="30468"/>
                    <a:pt x="26353" y="31568"/>
                    <a:pt x="21349" y="31568"/>
                  </a:cubicBezTo>
                  <a:cubicBezTo>
                    <a:pt x="16346" y="31568"/>
                    <a:pt x="11676" y="30468"/>
                    <a:pt x="8207" y="28466"/>
                  </a:cubicBezTo>
                  <a:cubicBezTo>
                    <a:pt x="5238" y="26765"/>
                    <a:pt x="3603" y="24630"/>
                    <a:pt x="3603" y="22529"/>
                  </a:cubicBezTo>
                  <a:cubicBezTo>
                    <a:pt x="3603" y="20394"/>
                    <a:pt x="5238" y="18292"/>
                    <a:pt x="8207" y="16558"/>
                  </a:cubicBezTo>
                  <a:cubicBezTo>
                    <a:pt x="11676" y="14556"/>
                    <a:pt x="16346" y="13455"/>
                    <a:pt x="21349" y="13455"/>
                  </a:cubicBezTo>
                  <a:close/>
                  <a:moveTo>
                    <a:pt x="65188" y="1"/>
                  </a:moveTo>
                  <a:cubicBezTo>
                    <a:pt x="64976" y="1"/>
                    <a:pt x="64759" y="44"/>
                    <a:pt x="64580" y="146"/>
                  </a:cubicBezTo>
                  <a:cubicBezTo>
                    <a:pt x="62379" y="1247"/>
                    <a:pt x="49670" y="9353"/>
                    <a:pt x="43799" y="12988"/>
                  </a:cubicBezTo>
                  <a:lnTo>
                    <a:pt x="40897" y="14756"/>
                  </a:lnTo>
                  <a:cubicBezTo>
                    <a:pt x="40830" y="14790"/>
                    <a:pt x="40763" y="14856"/>
                    <a:pt x="40696" y="14957"/>
                  </a:cubicBezTo>
                  <a:cubicBezTo>
                    <a:pt x="40696" y="14957"/>
                    <a:pt x="40696" y="14957"/>
                    <a:pt x="40663" y="14990"/>
                  </a:cubicBezTo>
                  <a:cubicBezTo>
                    <a:pt x="40663" y="15023"/>
                    <a:pt x="40630" y="15057"/>
                    <a:pt x="40596" y="15090"/>
                  </a:cubicBezTo>
                  <a:cubicBezTo>
                    <a:pt x="40596" y="15123"/>
                    <a:pt x="40596" y="15157"/>
                    <a:pt x="40563" y="15190"/>
                  </a:cubicBezTo>
                  <a:cubicBezTo>
                    <a:pt x="40563" y="15223"/>
                    <a:pt x="40563" y="15257"/>
                    <a:pt x="40530" y="15290"/>
                  </a:cubicBezTo>
                  <a:lnTo>
                    <a:pt x="40530" y="15390"/>
                  </a:lnTo>
                  <a:lnTo>
                    <a:pt x="40063" y="15657"/>
                  </a:lnTo>
                  <a:lnTo>
                    <a:pt x="39662" y="15891"/>
                  </a:lnTo>
                  <a:cubicBezTo>
                    <a:pt x="38662" y="14923"/>
                    <a:pt x="37561" y="14089"/>
                    <a:pt x="36360" y="13422"/>
                  </a:cubicBezTo>
                  <a:cubicBezTo>
                    <a:pt x="32324" y="11120"/>
                    <a:pt x="27020" y="9820"/>
                    <a:pt x="21383" y="9820"/>
                  </a:cubicBezTo>
                  <a:cubicBezTo>
                    <a:pt x="15745" y="9820"/>
                    <a:pt x="10442" y="11120"/>
                    <a:pt x="6439" y="13422"/>
                  </a:cubicBezTo>
                  <a:cubicBezTo>
                    <a:pt x="2269" y="15824"/>
                    <a:pt x="1" y="19060"/>
                    <a:pt x="1" y="22529"/>
                  </a:cubicBezTo>
                  <a:cubicBezTo>
                    <a:pt x="1" y="26031"/>
                    <a:pt x="2269" y="29267"/>
                    <a:pt x="6439" y="31669"/>
                  </a:cubicBezTo>
                  <a:cubicBezTo>
                    <a:pt x="10442" y="33970"/>
                    <a:pt x="15745" y="35238"/>
                    <a:pt x="21383" y="35238"/>
                  </a:cubicBezTo>
                  <a:cubicBezTo>
                    <a:pt x="27020" y="35238"/>
                    <a:pt x="32324" y="33970"/>
                    <a:pt x="36360" y="31669"/>
                  </a:cubicBezTo>
                  <a:cubicBezTo>
                    <a:pt x="40530" y="29267"/>
                    <a:pt x="42798" y="26031"/>
                    <a:pt x="42798" y="22529"/>
                  </a:cubicBezTo>
                  <a:cubicBezTo>
                    <a:pt x="42765" y="20928"/>
                    <a:pt x="42298" y="19360"/>
                    <a:pt x="41430" y="18025"/>
                  </a:cubicBezTo>
                  <a:lnTo>
                    <a:pt x="41797" y="17825"/>
                  </a:lnTo>
                  <a:cubicBezTo>
                    <a:pt x="41964" y="17930"/>
                    <a:pt x="42144" y="17982"/>
                    <a:pt x="42320" y="17982"/>
                  </a:cubicBezTo>
                  <a:cubicBezTo>
                    <a:pt x="42426" y="17982"/>
                    <a:pt x="42531" y="17963"/>
                    <a:pt x="42631" y="17925"/>
                  </a:cubicBezTo>
                  <a:cubicBezTo>
                    <a:pt x="44633" y="16825"/>
                    <a:pt x="63980" y="8585"/>
                    <a:pt x="67916" y="6450"/>
                  </a:cubicBezTo>
                  <a:cubicBezTo>
                    <a:pt x="68350" y="6184"/>
                    <a:pt x="68650" y="5617"/>
                    <a:pt x="68683" y="4816"/>
                  </a:cubicBezTo>
                  <a:cubicBezTo>
                    <a:pt x="68683" y="3849"/>
                    <a:pt x="68416" y="2915"/>
                    <a:pt x="67916" y="2114"/>
                  </a:cubicBezTo>
                  <a:cubicBezTo>
                    <a:pt x="67782" y="1914"/>
                    <a:pt x="67682" y="1747"/>
                    <a:pt x="67582" y="1614"/>
                  </a:cubicBezTo>
                  <a:lnTo>
                    <a:pt x="67549" y="1580"/>
                  </a:lnTo>
                  <a:cubicBezTo>
                    <a:pt x="67449" y="1414"/>
                    <a:pt x="67315" y="1280"/>
                    <a:pt x="67182" y="1147"/>
                  </a:cubicBezTo>
                  <a:lnTo>
                    <a:pt x="67149" y="1080"/>
                  </a:lnTo>
                  <a:cubicBezTo>
                    <a:pt x="67049" y="947"/>
                    <a:pt x="66915" y="846"/>
                    <a:pt x="66782" y="713"/>
                  </a:cubicBezTo>
                  <a:lnTo>
                    <a:pt x="66715" y="680"/>
                  </a:lnTo>
                  <a:cubicBezTo>
                    <a:pt x="66615" y="580"/>
                    <a:pt x="66448" y="446"/>
                    <a:pt x="66315" y="379"/>
                  </a:cubicBezTo>
                  <a:lnTo>
                    <a:pt x="66048" y="246"/>
                  </a:lnTo>
                  <a:lnTo>
                    <a:pt x="65948" y="179"/>
                  </a:lnTo>
                  <a:lnTo>
                    <a:pt x="65814" y="113"/>
                  </a:lnTo>
                  <a:cubicBezTo>
                    <a:pt x="65748" y="113"/>
                    <a:pt x="65714" y="79"/>
                    <a:pt x="65648" y="79"/>
                  </a:cubicBezTo>
                  <a:lnTo>
                    <a:pt x="65581" y="79"/>
                  </a:lnTo>
                  <a:cubicBezTo>
                    <a:pt x="65514" y="46"/>
                    <a:pt x="65447" y="13"/>
                    <a:pt x="65381" y="13"/>
                  </a:cubicBezTo>
                  <a:cubicBezTo>
                    <a:pt x="65318" y="5"/>
                    <a:pt x="65253" y="1"/>
                    <a:pt x="65188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254;p41">
              <a:extLst>
                <a:ext uri="{FF2B5EF4-FFF2-40B4-BE49-F238E27FC236}">
                  <a16:creationId xmlns:a16="http://schemas.microsoft.com/office/drawing/2014/main" id="{530E4D71-F37C-D712-8305-733618D15F06}"/>
                </a:ext>
              </a:extLst>
            </p:cNvPr>
            <p:cNvSpPr/>
            <p:nvPr/>
          </p:nvSpPr>
          <p:spPr>
            <a:xfrm>
              <a:off x="1542100" y="2722600"/>
              <a:ext cx="3123100" cy="1795900"/>
            </a:xfrm>
            <a:custGeom>
              <a:avLst/>
              <a:gdLst/>
              <a:ahLst/>
              <a:cxnLst/>
              <a:rect l="l" t="t" r="r" b="b"/>
              <a:pathLst>
                <a:path w="124924" h="71836" extrusionOk="0">
                  <a:moveTo>
                    <a:pt x="102507" y="0"/>
                  </a:moveTo>
                  <a:cubicBezTo>
                    <a:pt x="101890" y="0"/>
                    <a:pt x="101273" y="142"/>
                    <a:pt x="100706" y="426"/>
                  </a:cubicBezTo>
                  <a:lnTo>
                    <a:pt x="1001" y="57967"/>
                  </a:lnTo>
                  <a:cubicBezTo>
                    <a:pt x="1" y="58534"/>
                    <a:pt x="1" y="59468"/>
                    <a:pt x="1001" y="60068"/>
                  </a:cubicBezTo>
                  <a:lnTo>
                    <a:pt x="20649" y="71410"/>
                  </a:lnTo>
                  <a:cubicBezTo>
                    <a:pt x="21216" y="71693"/>
                    <a:pt x="21833" y="71835"/>
                    <a:pt x="22450" y="71835"/>
                  </a:cubicBezTo>
                  <a:cubicBezTo>
                    <a:pt x="23067" y="71835"/>
                    <a:pt x="23684" y="71693"/>
                    <a:pt x="24251" y="71410"/>
                  </a:cubicBezTo>
                  <a:lnTo>
                    <a:pt x="61611" y="49828"/>
                  </a:lnTo>
                  <a:lnTo>
                    <a:pt x="67349" y="53164"/>
                  </a:lnTo>
                  <a:cubicBezTo>
                    <a:pt x="68867" y="54048"/>
                    <a:pt x="70860" y="54489"/>
                    <a:pt x="72853" y="54489"/>
                  </a:cubicBezTo>
                  <a:cubicBezTo>
                    <a:pt x="74846" y="54489"/>
                    <a:pt x="76839" y="54048"/>
                    <a:pt x="78357" y="53164"/>
                  </a:cubicBezTo>
                  <a:lnTo>
                    <a:pt x="95469" y="43357"/>
                  </a:lnTo>
                  <a:cubicBezTo>
                    <a:pt x="98538" y="41622"/>
                    <a:pt x="98538" y="38787"/>
                    <a:pt x="95469" y="37019"/>
                  </a:cubicBezTo>
                  <a:lnTo>
                    <a:pt x="89731" y="33683"/>
                  </a:lnTo>
                  <a:lnTo>
                    <a:pt x="123923" y="13835"/>
                  </a:lnTo>
                  <a:cubicBezTo>
                    <a:pt x="124923" y="13302"/>
                    <a:pt x="124923" y="12368"/>
                    <a:pt x="123956" y="11801"/>
                  </a:cubicBezTo>
                  <a:lnTo>
                    <a:pt x="104309" y="426"/>
                  </a:lnTo>
                  <a:cubicBezTo>
                    <a:pt x="103741" y="142"/>
                    <a:pt x="103124" y="0"/>
                    <a:pt x="10250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255;p41">
              <a:extLst>
                <a:ext uri="{FF2B5EF4-FFF2-40B4-BE49-F238E27FC236}">
                  <a16:creationId xmlns:a16="http://schemas.microsoft.com/office/drawing/2014/main" id="{206D6BC8-A68F-918F-ECFB-063B786AF656}"/>
                </a:ext>
              </a:extLst>
            </p:cNvPr>
            <p:cNvSpPr/>
            <p:nvPr/>
          </p:nvSpPr>
          <p:spPr>
            <a:xfrm>
              <a:off x="4982050" y="3805675"/>
              <a:ext cx="962400" cy="555425"/>
            </a:xfrm>
            <a:custGeom>
              <a:avLst/>
              <a:gdLst/>
              <a:ahLst/>
              <a:cxnLst/>
              <a:rect l="l" t="t" r="r" b="b"/>
              <a:pathLst>
                <a:path w="38496" h="22217" extrusionOk="0">
                  <a:moveTo>
                    <a:pt x="19248" y="0"/>
                  </a:moveTo>
                  <a:cubicBezTo>
                    <a:pt x="8640" y="0"/>
                    <a:pt x="1" y="4970"/>
                    <a:pt x="1" y="11108"/>
                  </a:cubicBezTo>
                  <a:cubicBezTo>
                    <a:pt x="1" y="17246"/>
                    <a:pt x="8640" y="22216"/>
                    <a:pt x="19248" y="22216"/>
                  </a:cubicBezTo>
                  <a:cubicBezTo>
                    <a:pt x="29889" y="22216"/>
                    <a:pt x="38495" y="17246"/>
                    <a:pt x="38495" y="11108"/>
                  </a:cubicBezTo>
                  <a:cubicBezTo>
                    <a:pt x="38495" y="4970"/>
                    <a:pt x="29889" y="0"/>
                    <a:pt x="1924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256;p41">
              <a:extLst>
                <a:ext uri="{FF2B5EF4-FFF2-40B4-BE49-F238E27FC236}">
                  <a16:creationId xmlns:a16="http://schemas.microsoft.com/office/drawing/2014/main" id="{74656500-E93E-F274-DCA2-FF2B93CF40F5}"/>
                </a:ext>
              </a:extLst>
            </p:cNvPr>
            <p:cNvSpPr/>
            <p:nvPr/>
          </p:nvSpPr>
          <p:spPr>
            <a:xfrm>
              <a:off x="5724250" y="3318150"/>
              <a:ext cx="299425" cy="574275"/>
            </a:xfrm>
            <a:custGeom>
              <a:avLst/>
              <a:gdLst/>
              <a:ahLst/>
              <a:cxnLst/>
              <a:rect l="l" t="t" r="r" b="b"/>
              <a:pathLst>
                <a:path w="11977" h="22971" extrusionOk="0">
                  <a:moveTo>
                    <a:pt x="8923" y="1"/>
                  </a:moveTo>
                  <a:cubicBezTo>
                    <a:pt x="6388" y="1"/>
                    <a:pt x="3699" y="3034"/>
                    <a:pt x="2169" y="6158"/>
                  </a:cubicBezTo>
                  <a:cubicBezTo>
                    <a:pt x="1" y="10661"/>
                    <a:pt x="501" y="15465"/>
                    <a:pt x="501" y="18067"/>
                  </a:cubicBezTo>
                  <a:lnTo>
                    <a:pt x="1869" y="22970"/>
                  </a:lnTo>
                  <a:lnTo>
                    <a:pt x="3570" y="18701"/>
                  </a:lnTo>
                  <a:cubicBezTo>
                    <a:pt x="4237" y="12930"/>
                    <a:pt x="7239" y="9327"/>
                    <a:pt x="9608" y="6725"/>
                  </a:cubicBezTo>
                  <a:cubicBezTo>
                    <a:pt x="11976" y="4123"/>
                    <a:pt x="11776" y="321"/>
                    <a:pt x="9274" y="21"/>
                  </a:cubicBezTo>
                  <a:cubicBezTo>
                    <a:pt x="9158" y="7"/>
                    <a:pt x="9041" y="1"/>
                    <a:pt x="8923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257;p41">
              <a:extLst>
                <a:ext uri="{FF2B5EF4-FFF2-40B4-BE49-F238E27FC236}">
                  <a16:creationId xmlns:a16="http://schemas.microsoft.com/office/drawing/2014/main" id="{3AFF707F-F9F1-C8FA-5FAE-BAF5BAA2A7C5}"/>
                </a:ext>
              </a:extLst>
            </p:cNvPr>
            <p:cNvSpPr/>
            <p:nvPr/>
          </p:nvSpPr>
          <p:spPr>
            <a:xfrm>
              <a:off x="5724250" y="3318150"/>
              <a:ext cx="299425" cy="574275"/>
            </a:xfrm>
            <a:custGeom>
              <a:avLst/>
              <a:gdLst/>
              <a:ahLst/>
              <a:cxnLst/>
              <a:rect l="l" t="t" r="r" b="b"/>
              <a:pathLst>
                <a:path w="11977" h="22971" extrusionOk="0">
                  <a:moveTo>
                    <a:pt x="8923" y="1"/>
                  </a:moveTo>
                  <a:cubicBezTo>
                    <a:pt x="6388" y="1"/>
                    <a:pt x="3699" y="3034"/>
                    <a:pt x="2169" y="6158"/>
                  </a:cubicBezTo>
                  <a:cubicBezTo>
                    <a:pt x="1" y="10661"/>
                    <a:pt x="501" y="15465"/>
                    <a:pt x="501" y="18067"/>
                  </a:cubicBezTo>
                  <a:lnTo>
                    <a:pt x="1869" y="22970"/>
                  </a:lnTo>
                  <a:lnTo>
                    <a:pt x="3570" y="18701"/>
                  </a:lnTo>
                  <a:cubicBezTo>
                    <a:pt x="4237" y="12930"/>
                    <a:pt x="7239" y="9327"/>
                    <a:pt x="9608" y="6725"/>
                  </a:cubicBezTo>
                  <a:cubicBezTo>
                    <a:pt x="11976" y="4123"/>
                    <a:pt x="11776" y="321"/>
                    <a:pt x="9274" y="21"/>
                  </a:cubicBezTo>
                  <a:cubicBezTo>
                    <a:pt x="9158" y="7"/>
                    <a:pt x="9041" y="1"/>
                    <a:pt x="89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258;p41">
              <a:extLst>
                <a:ext uri="{FF2B5EF4-FFF2-40B4-BE49-F238E27FC236}">
                  <a16:creationId xmlns:a16="http://schemas.microsoft.com/office/drawing/2014/main" id="{DB8EDE2F-0691-A370-F86D-B7F68EB62E0C}"/>
                </a:ext>
              </a:extLst>
            </p:cNvPr>
            <p:cNvSpPr/>
            <p:nvPr/>
          </p:nvSpPr>
          <p:spPr>
            <a:xfrm>
              <a:off x="5745950" y="3358200"/>
              <a:ext cx="194225" cy="457500"/>
            </a:xfrm>
            <a:custGeom>
              <a:avLst/>
              <a:gdLst/>
              <a:ahLst/>
              <a:cxnLst/>
              <a:rect l="l" t="t" r="r" b="b"/>
              <a:pathLst>
                <a:path w="7769" h="18300" extrusionOk="0">
                  <a:moveTo>
                    <a:pt x="7522" y="0"/>
                  </a:moveTo>
                  <a:cubicBezTo>
                    <a:pt x="7483" y="0"/>
                    <a:pt x="7443" y="16"/>
                    <a:pt x="7405" y="53"/>
                  </a:cubicBezTo>
                  <a:cubicBezTo>
                    <a:pt x="2469" y="4356"/>
                    <a:pt x="0" y="10594"/>
                    <a:pt x="300" y="18099"/>
                  </a:cubicBezTo>
                  <a:cubicBezTo>
                    <a:pt x="334" y="18199"/>
                    <a:pt x="400" y="18299"/>
                    <a:pt x="500" y="18299"/>
                  </a:cubicBezTo>
                  <a:lnTo>
                    <a:pt x="534" y="18299"/>
                  </a:lnTo>
                  <a:cubicBezTo>
                    <a:pt x="601" y="18266"/>
                    <a:pt x="667" y="18199"/>
                    <a:pt x="667" y="18099"/>
                  </a:cubicBezTo>
                  <a:cubicBezTo>
                    <a:pt x="367" y="10694"/>
                    <a:pt x="2769" y="4556"/>
                    <a:pt x="7639" y="320"/>
                  </a:cubicBezTo>
                  <a:cubicBezTo>
                    <a:pt x="7769" y="190"/>
                    <a:pt x="7656" y="0"/>
                    <a:pt x="75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259;p41">
              <a:extLst>
                <a:ext uri="{FF2B5EF4-FFF2-40B4-BE49-F238E27FC236}">
                  <a16:creationId xmlns:a16="http://schemas.microsoft.com/office/drawing/2014/main" id="{DE29C404-B422-4FF7-B11A-A53CC358464C}"/>
                </a:ext>
              </a:extLst>
            </p:cNvPr>
            <p:cNvSpPr/>
            <p:nvPr/>
          </p:nvSpPr>
          <p:spPr>
            <a:xfrm>
              <a:off x="5659200" y="3669025"/>
              <a:ext cx="404500" cy="365225"/>
            </a:xfrm>
            <a:custGeom>
              <a:avLst/>
              <a:gdLst/>
              <a:ahLst/>
              <a:cxnLst/>
              <a:rect l="l" t="t" r="r" b="b"/>
              <a:pathLst>
                <a:path w="16180" h="14609" extrusionOk="0">
                  <a:moveTo>
                    <a:pt x="13652" y="0"/>
                  </a:moveTo>
                  <a:cubicBezTo>
                    <a:pt x="12007" y="0"/>
                    <a:pt x="8949" y="335"/>
                    <a:pt x="8407" y="963"/>
                  </a:cubicBezTo>
                  <a:cubicBezTo>
                    <a:pt x="7740" y="1730"/>
                    <a:pt x="7673" y="3998"/>
                    <a:pt x="7673" y="3998"/>
                  </a:cubicBezTo>
                  <a:cubicBezTo>
                    <a:pt x="7673" y="3998"/>
                    <a:pt x="6806" y="2831"/>
                    <a:pt x="6806" y="1697"/>
                  </a:cubicBezTo>
                  <a:cubicBezTo>
                    <a:pt x="6589" y="1663"/>
                    <a:pt x="6372" y="1647"/>
                    <a:pt x="6157" y="1647"/>
                  </a:cubicBezTo>
                  <a:cubicBezTo>
                    <a:pt x="5511" y="1647"/>
                    <a:pt x="4879" y="1797"/>
                    <a:pt x="4304" y="2097"/>
                  </a:cubicBezTo>
                  <a:cubicBezTo>
                    <a:pt x="3070" y="2731"/>
                    <a:pt x="2636" y="3265"/>
                    <a:pt x="2569" y="4232"/>
                  </a:cubicBezTo>
                  <a:cubicBezTo>
                    <a:pt x="2503" y="5199"/>
                    <a:pt x="2436" y="6667"/>
                    <a:pt x="2803" y="7801"/>
                  </a:cubicBezTo>
                  <a:cubicBezTo>
                    <a:pt x="2803" y="7801"/>
                    <a:pt x="1669" y="5933"/>
                    <a:pt x="1736" y="4299"/>
                  </a:cubicBezTo>
                  <a:lnTo>
                    <a:pt x="1736" y="4299"/>
                  </a:lnTo>
                  <a:cubicBezTo>
                    <a:pt x="1269" y="5099"/>
                    <a:pt x="868" y="5900"/>
                    <a:pt x="535" y="6734"/>
                  </a:cubicBezTo>
                  <a:cubicBezTo>
                    <a:pt x="1" y="8168"/>
                    <a:pt x="635" y="11604"/>
                    <a:pt x="2636" y="13338"/>
                  </a:cubicBezTo>
                  <a:cubicBezTo>
                    <a:pt x="4004" y="14139"/>
                    <a:pt x="5605" y="14606"/>
                    <a:pt x="7206" y="14606"/>
                  </a:cubicBezTo>
                  <a:cubicBezTo>
                    <a:pt x="7268" y="14608"/>
                    <a:pt x="7330" y="14608"/>
                    <a:pt x="7390" y="14608"/>
                  </a:cubicBezTo>
                  <a:cubicBezTo>
                    <a:pt x="10054" y="14608"/>
                    <a:pt x="11042" y="13205"/>
                    <a:pt x="11042" y="13205"/>
                  </a:cubicBezTo>
                  <a:cubicBezTo>
                    <a:pt x="11042" y="13205"/>
                    <a:pt x="9608" y="10803"/>
                    <a:pt x="7973" y="10303"/>
                  </a:cubicBezTo>
                  <a:lnTo>
                    <a:pt x="7973" y="10303"/>
                  </a:lnTo>
                  <a:cubicBezTo>
                    <a:pt x="9675" y="10436"/>
                    <a:pt x="11376" y="10870"/>
                    <a:pt x="12977" y="11604"/>
                  </a:cubicBezTo>
                  <a:cubicBezTo>
                    <a:pt x="12977" y="11604"/>
                    <a:pt x="14645" y="11404"/>
                    <a:pt x="14945" y="8769"/>
                  </a:cubicBezTo>
                  <a:cubicBezTo>
                    <a:pt x="14945" y="8769"/>
                    <a:pt x="13778" y="7368"/>
                    <a:pt x="10342" y="6967"/>
                  </a:cubicBezTo>
                  <a:cubicBezTo>
                    <a:pt x="11433" y="6626"/>
                    <a:pt x="12572" y="6456"/>
                    <a:pt x="13703" y="6456"/>
                  </a:cubicBezTo>
                  <a:cubicBezTo>
                    <a:pt x="14232" y="6456"/>
                    <a:pt x="14759" y="6493"/>
                    <a:pt x="15279" y="6567"/>
                  </a:cubicBezTo>
                  <a:cubicBezTo>
                    <a:pt x="15281" y="6568"/>
                    <a:pt x="15283" y="6568"/>
                    <a:pt x="15285" y="6568"/>
                  </a:cubicBezTo>
                  <a:cubicBezTo>
                    <a:pt x="15522" y="6568"/>
                    <a:pt x="16013" y="3216"/>
                    <a:pt x="16079" y="1663"/>
                  </a:cubicBezTo>
                  <a:cubicBezTo>
                    <a:pt x="16179" y="62"/>
                    <a:pt x="15545" y="196"/>
                    <a:pt x="14345" y="29"/>
                  </a:cubicBezTo>
                  <a:cubicBezTo>
                    <a:pt x="14166" y="10"/>
                    <a:pt x="13929" y="0"/>
                    <a:pt x="13652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260;p41">
              <a:extLst>
                <a:ext uri="{FF2B5EF4-FFF2-40B4-BE49-F238E27FC236}">
                  <a16:creationId xmlns:a16="http://schemas.microsoft.com/office/drawing/2014/main" id="{394F284D-94DB-5AC9-690B-BBE835D8D134}"/>
                </a:ext>
              </a:extLst>
            </p:cNvPr>
            <p:cNvSpPr/>
            <p:nvPr/>
          </p:nvSpPr>
          <p:spPr>
            <a:xfrm>
              <a:off x="5720100" y="3689075"/>
              <a:ext cx="310225" cy="317600"/>
            </a:xfrm>
            <a:custGeom>
              <a:avLst/>
              <a:gdLst/>
              <a:ahLst/>
              <a:cxnLst/>
              <a:rect l="l" t="t" r="r" b="b"/>
              <a:pathLst>
                <a:path w="12409" h="12704" extrusionOk="0">
                  <a:moveTo>
                    <a:pt x="12224" y="1"/>
                  </a:moveTo>
                  <a:cubicBezTo>
                    <a:pt x="12198" y="1"/>
                    <a:pt x="12170" y="9"/>
                    <a:pt x="12142" y="28"/>
                  </a:cubicBezTo>
                  <a:cubicBezTo>
                    <a:pt x="9240" y="995"/>
                    <a:pt x="1635" y="7533"/>
                    <a:pt x="33" y="12470"/>
                  </a:cubicBezTo>
                  <a:cubicBezTo>
                    <a:pt x="0" y="12570"/>
                    <a:pt x="33" y="12670"/>
                    <a:pt x="133" y="12703"/>
                  </a:cubicBezTo>
                  <a:lnTo>
                    <a:pt x="234" y="12703"/>
                  </a:lnTo>
                  <a:cubicBezTo>
                    <a:pt x="300" y="12703"/>
                    <a:pt x="334" y="12637"/>
                    <a:pt x="367" y="12603"/>
                  </a:cubicBezTo>
                  <a:cubicBezTo>
                    <a:pt x="1968" y="7733"/>
                    <a:pt x="9407" y="1328"/>
                    <a:pt x="12276" y="361"/>
                  </a:cubicBezTo>
                  <a:cubicBezTo>
                    <a:pt x="12376" y="328"/>
                    <a:pt x="12409" y="228"/>
                    <a:pt x="12376" y="128"/>
                  </a:cubicBezTo>
                  <a:cubicBezTo>
                    <a:pt x="12352" y="55"/>
                    <a:pt x="12293" y="1"/>
                    <a:pt x="12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261;p41">
              <a:extLst>
                <a:ext uri="{FF2B5EF4-FFF2-40B4-BE49-F238E27FC236}">
                  <a16:creationId xmlns:a16="http://schemas.microsoft.com/office/drawing/2014/main" id="{6A0AD864-B328-46AB-D48D-EE8EED4C1F1A}"/>
                </a:ext>
              </a:extLst>
            </p:cNvPr>
            <p:cNvSpPr/>
            <p:nvPr/>
          </p:nvSpPr>
          <p:spPr>
            <a:xfrm>
              <a:off x="2899750" y="2951725"/>
              <a:ext cx="1027425" cy="1092475"/>
            </a:xfrm>
            <a:custGeom>
              <a:avLst/>
              <a:gdLst/>
              <a:ahLst/>
              <a:cxnLst/>
              <a:rect l="l" t="t" r="r" b="b"/>
              <a:pathLst>
                <a:path w="41097" h="43699" extrusionOk="0">
                  <a:moveTo>
                    <a:pt x="25719" y="0"/>
                  </a:moveTo>
                  <a:lnTo>
                    <a:pt x="0" y="14911"/>
                  </a:lnTo>
                  <a:lnTo>
                    <a:pt x="0" y="33091"/>
                  </a:lnTo>
                  <a:cubicBezTo>
                    <a:pt x="67" y="34125"/>
                    <a:pt x="601" y="35059"/>
                    <a:pt x="1468" y="35626"/>
                  </a:cubicBezTo>
                  <a:lnTo>
                    <a:pt x="13043" y="42397"/>
                  </a:lnTo>
                  <a:cubicBezTo>
                    <a:pt x="14561" y="43265"/>
                    <a:pt x="16554" y="43698"/>
                    <a:pt x="18547" y="43698"/>
                  </a:cubicBezTo>
                  <a:cubicBezTo>
                    <a:pt x="20540" y="43698"/>
                    <a:pt x="22533" y="43265"/>
                    <a:pt x="24051" y="42397"/>
                  </a:cubicBezTo>
                  <a:lnTo>
                    <a:pt x="38795" y="33858"/>
                  </a:lnTo>
                  <a:cubicBezTo>
                    <a:pt x="40329" y="32991"/>
                    <a:pt x="41096" y="31857"/>
                    <a:pt x="41096" y="30689"/>
                  </a:cubicBezTo>
                  <a:lnTo>
                    <a:pt x="41096" y="28654"/>
                  </a:lnTo>
                  <a:lnTo>
                    <a:pt x="27186" y="20749"/>
                  </a:lnTo>
                  <a:cubicBezTo>
                    <a:pt x="26319" y="20181"/>
                    <a:pt x="25785" y="19247"/>
                    <a:pt x="25719" y="18213"/>
                  </a:cubicBezTo>
                  <a:lnTo>
                    <a:pt x="25719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262;p41">
              <a:extLst>
                <a:ext uri="{FF2B5EF4-FFF2-40B4-BE49-F238E27FC236}">
                  <a16:creationId xmlns:a16="http://schemas.microsoft.com/office/drawing/2014/main" id="{B43F5D2C-7EB1-CDF4-C1C5-1D0527B71590}"/>
                </a:ext>
              </a:extLst>
            </p:cNvPr>
            <p:cNvSpPr/>
            <p:nvPr/>
          </p:nvSpPr>
          <p:spPr>
            <a:xfrm>
              <a:off x="2898900" y="3253600"/>
              <a:ext cx="155150" cy="657175"/>
            </a:xfrm>
            <a:custGeom>
              <a:avLst/>
              <a:gdLst/>
              <a:ahLst/>
              <a:cxnLst/>
              <a:rect l="l" t="t" r="r" b="b"/>
              <a:pathLst>
                <a:path w="6206" h="26287" extrusionOk="0">
                  <a:moveTo>
                    <a:pt x="4904" y="1"/>
                  </a:moveTo>
                  <a:lnTo>
                    <a:pt x="1" y="2836"/>
                  </a:lnTo>
                  <a:lnTo>
                    <a:pt x="1" y="21016"/>
                  </a:lnTo>
                  <a:cubicBezTo>
                    <a:pt x="68" y="22050"/>
                    <a:pt x="601" y="22984"/>
                    <a:pt x="1469" y="23551"/>
                  </a:cubicBezTo>
                  <a:lnTo>
                    <a:pt x="6205" y="26286"/>
                  </a:lnTo>
                  <a:lnTo>
                    <a:pt x="6205" y="24218"/>
                  </a:lnTo>
                  <a:lnTo>
                    <a:pt x="3270" y="22517"/>
                  </a:lnTo>
                  <a:cubicBezTo>
                    <a:pt x="2403" y="21950"/>
                    <a:pt x="1835" y="21016"/>
                    <a:pt x="1802" y="19982"/>
                  </a:cubicBezTo>
                  <a:lnTo>
                    <a:pt x="1802" y="5771"/>
                  </a:lnTo>
                  <a:lnTo>
                    <a:pt x="5238" y="3770"/>
                  </a:lnTo>
                  <a:cubicBezTo>
                    <a:pt x="5138" y="2536"/>
                    <a:pt x="5004" y="1235"/>
                    <a:pt x="490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263;p41">
              <a:extLst>
                <a:ext uri="{FF2B5EF4-FFF2-40B4-BE49-F238E27FC236}">
                  <a16:creationId xmlns:a16="http://schemas.microsoft.com/office/drawing/2014/main" id="{1910E815-F13C-FC71-511C-C5322E1E8809}"/>
                </a:ext>
              </a:extLst>
            </p:cNvPr>
            <p:cNvSpPr/>
            <p:nvPr/>
          </p:nvSpPr>
          <p:spPr>
            <a:xfrm>
              <a:off x="2943950" y="3025950"/>
              <a:ext cx="1002400" cy="966550"/>
            </a:xfrm>
            <a:custGeom>
              <a:avLst/>
              <a:gdLst/>
              <a:ahLst/>
              <a:cxnLst/>
              <a:rect l="l" t="t" r="r" b="b"/>
              <a:pathLst>
                <a:path w="40096" h="38662" extrusionOk="0">
                  <a:moveTo>
                    <a:pt x="25752" y="0"/>
                  </a:moveTo>
                  <a:lnTo>
                    <a:pt x="0" y="14877"/>
                  </a:lnTo>
                  <a:lnTo>
                    <a:pt x="0" y="29088"/>
                  </a:lnTo>
                  <a:cubicBezTo>
                    <a:pt x="33" y="30122"/>
                    <a:pt x="601" y="31056"/>
                    <a:pt x="1468" y="31623"/>
                  </a:cubicBezTo>
                  <a:lnTo>
                    <a:pt x="11275" y="37360"/>
                  </a:lnTo>
                  <a:cubicBezTo>
                    <a:pt x="12793" y="38228"/>
                    <a:pt x="14786" y="38661"/>
                    <a:pt x="16779" y="38661"/>
                  </a:cubicBezTo>
                  <a:cubicBezTo>
                    <a:pt x="18772" y="38661"/>
                    <a:pt x="20765" y="38228"/>
                    <a:pt x="22283" y="37360"/>
                  </a:cubicBezTo>
                  <a:lnTo>
                    <a:pt x="37027" y="28821"/>
                  </a:lnTo>
                  <a:cubicBezTo>
                    <a:pt x="40095" y="27053"/>
                    <a:pt x="40095" y="24217"/>
                    <a:pt x="37027" y="22450"/>
                  </a:cubicBezTo>
                  <a:lnTo>
                    <a:pt x="27220" y="16745"/>
                  </a:lnTo>
                  <a:cubicBezTo>
                    <a:pt x="26352" y="16178"/>
                    <a:pt x="25819" y="15244"/>
                    <a:pt x="25752" y="14210"/>
                  </a:cubicBezTo>
                  <a:lnTo>
                    <a:pt x="25752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264;p41">
              <a:extLst>
                <a:ext uri="{FF2B5EF4-FFF2-40B4-BE49-F238E27FC236}">
                  <a16:creationId xmlns:a16="http://schemas.microsoft.com/office/drawing/2014/main" id="{730162BC-4224-9EC0-B32E-565FC8B41007}"/>
                </a:ext>
              </a:extLst>
            </p:cNvPr>
            <p:cNvSpPr/>
            <p:nvPr/>
          </p:nvSpPr>
          <p:spPr>
            <a:xfrm>
              <a:off x="2943950" y="3025950"/>
              <a:ext cx="755550" cy="833125"/>
            </a:xfrm>
            <a:custGeom>
              <a:avLst/>
              <a:gdLst/>
              <a:ahLst/>
              <a:cxnLst/>
              <a:rect l="l" t="t" r="r" b="b"/>
              <a:pathLst>
                <a:path w="30222" h="33325" extrusionOk="0">
                  <a:moveTo>
                    <a:pt x="25752" y="0"/>
                  </a:moveTo>
                  <a:lnTo>
                    <a:pt x="0" y="14877"/>
                  </a:lnTo>
                  <a:lnTo>
                    <a:pt x="0" y="29088"/>
                  </a:lnTo>
                  <a:cubicBezTo>
                    <a:pt x="33" y="30122"/>
                    <a:pt x="601" y="31056"/>
                    <a:pt x="1468" y="31623"/>
                  </a:cubicBezTo>
                  <a:lnTo>
                    <a:pt x="4403" y="33324"/>
                  </a:lnTo>
                  <a:lnTo>
                    <a:pt x="30222" y="18480"/>
                  </a:lnTo>
                  <a:lnTo>
                    <a:pt x="27220" y="16745"/>
                  </a:lnTo>
                  <a:cubicBezTo>
                    <a:pt x="26352" y="16178"/>
                    <a:pt x="25819" y="15244"/>
                    <a:pt x="25752" y="14210"/>
                  </a:cubicBezTo>
                  <a:lnTo>
                    <a:pt x="2575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265;p41">
              <a:extLst>
                <a:ext uri="{FF2B5EF4-FFF2-40B4-BE49-F238E27FC236}">
                  <a16:creationId xmlns:a16="http://schemas.microsoft.com/office/drawing/2014/main" id="{1D2CC485-0A77-8A58-FDD1-91420A6926D8}"/>
                </a:ext>
              </a:extLst>
            </p:cNvPr>
            <p:cNvSpPr/>
            <p:nvPr/>
          </p:nvSpPr>
          <p:spPr>
            <a:xfrm>
              <a:off x="3369250" y="3668075"/>
              <a:ext cx="557925" cy="376125"/>
            </a:xfrm>
            <a:custGeom>
              <a:avLst/>
              <a:gdLst/>
              <a:ahLst/>
              <a:cxnLst/>
              <a:rect l="l" t="t" r="r" b="b"/>
              <a:pathLst>
                <a:path w="22317" h="15045" extrusionOk="0">
                  <a:moveTo>
                    <a:pt x="22316" y="0"/>
                  </a:moveTo>
                  <a:cubicBezTo>
                    <a:pt x="22316" y="1134"/>
                    <a:pt x="21549" y="2269"/>
                    <a:pt x="20015" y="3169"/>
                  </a:cubicBezTo>
                  <a:lnTo>
                    <a:pt x="5271" y="11709"/>
                  </a:lnTo>
                  <a:cubicBezTo>
                    <a:pt x="3670" y="12576"/>
                    <a:pt x="1835" y="13010"/>
                    <a:pt x="0" y="13010"/>
                  </a:cubicBezTo>
                  <a:lnTo>
                    <a:pt x="0" y="15044"/>
                  </a:lnTo>
                  <a:cubicBezTo>
                    <a:pt x="1835" y="15044"/>
                    <a:pt x="3670" y="14611"/>
                    <a:pt x="5271" y="13743"/>
                  </a:cubicBezTo>
                  <a:lnTo>
                    <a:pt x="20015" y="5204"/>
                  </a:lnTo>
                  <a:cubicBezTo>
                    <a:pt x="21549" y="4337"/>
                    <a:pt x="22316" y="3203"/>
                    <a:pt x="22316" y="2035"/>
                  </a:cubicBezTo>
                  <a:lnTo>
                    <a:pt x="22316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266;p41">
              <a:extLst>
                <a:ext uri="{FF2B5EF4-FFF2-40B4-BE49-F238E27FC236}">
                  <a16:creationId xmlns:a16="http://schemas.microsoft.com/office/drawing/2014/main" id="{A3FC556C-A3FC-63D6-A58F-044BFEE79772}"/>
                </a:ext>
              </a:extLst>
            </p:cNvPr>
            <p:cNvSpPr/>
            <p:nvPr/>
          </p:nvSpPr>
          <p:spPr>
            <a:xfrm>
              <a:off x="1866500" y="456475"/>
              <a:ext cx="2669425" cy="3797150"/>
            </a:xfrm>
            <a:custGeom>
              <a:avLst/>
              <a:gdLst/>
              <a:ahLst/>
              <a:cxnLst/>
              <a:rect l="l" t="t" r="r" b="b"/>
              <a:pathLst>
                <a:path w="106777" h="151886" extrusionOk="0">
                  <a:moveTo>
                    <a:pt x="103336" y="1"/>
                  </a:moveTo>
                  <a:cubicBezTo>
                    <a:pt x="102701" y="1"/>
                    <a:pt x="102064" y="160"/>
                    <a:pt x="101473" y="473"/>
                  </a:cubicBezTo>
                  <a:lnTo>
                    <a:pt x="1835" y="58014"/>
                  </a:lnTo>
                  <a:cubicBezTo>
                    <a:pt x="735" y="58714"/>
                    <a:pt x="67" y="59882"/>
                    <a:pt x="1" y="61183"/>
                  </a:cubicBezTo>
                  <a:lnTo>
                    <a:pt x="1" y="148378"/>
                  </a:lnTo>
                  <a:cubicBezTo>
                    <a:pt x="34" y="149613"/>
                    <a:pt x="668" y="150780"/>
                    <a:pt x="1735" y="151481"/>
                  </a:cubicBezTo>
                  <a:cubicBezTo>
                    <a:pt x="2262" y="151752"/>
                    <a:pt x="2842" y="151886"/>
                    <a:pt x="3425" y="151886"/>
                  </a:cubicBezTo>
                  <a:cubicBezTo>
                    <a:pt x="4060" y="151886"/>
                    <a:pt x="4697" y="151727"/>
                    <a:pt x="5271" y="151414"/>
                  </a:cubicBezTo>
                  <a:lnTo>
                    <a:pt x="104942" y="93873"/>
                  </a:lnTo>
                  <a:cubicBezTo>
                    <a:pt x="106010" y="93172"/>
                    <a:pt x="106710" y="92005"/>
                    <a:pt x="106777" y="90704"/>
                  </a:cubicBezTo>
                  <a:lnTo>
                    <a:pt x="106777" y="3508"/>
                  </a:lnTo>
                  <a:cubicBezTo>
                    <a:pt x="106710" y="2274"/>
                    <a:pt x="106076" y="1106"/>
                    <a:pt x="105042" y="406"/>
                  </a:cubicBezTo>
                  <a:cubicBezTo>
                    <a:pt x="104500" y="134"/>
                    <a:pt x="103919" y="1"/>
                    <a:pt x="103336" y="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267;p41">
              <a:extLst>
                <a:ext uri="{FF2B5EF4-FFF2-40B4-BE49-F238E27FC236}">
                  <a16:creationId xmlns:a16="http://schemas.microsoft.com/office/drawing/2014/main" id="{8184FC22-63CF-6EDC-31E1-9854905BE98C}"/>
                </a:ext>
              </a:extLst>
            </p:cNvPr>
            <p:cNvSpPr/>
            <p:nvPr/>
          </p:nvSpPr>
          <p:spPr>
            <a:xfrm>
              <a:off x="1952650" y="511475"/>
              <a:ext cx="2583275" cy="3736900"/>
            </a:xfrm>
            <a:custGeom>
              <a:avLst/>
              <a:gdLst/>
              <a:ahLst/>
              <a:cxnLst/>
              <a:rect l="l" t="t" r="r" b="b"/>
              <a:pathLst>
                <a:path w="103331" h="149476" extrusionOk="0">
                  <a:moveTo>
                    <a:pt x="102302" y="0"/>
                  </a:moveTo>
                  <a:cubicBezTo>
                    <a:pt x="102058" y="0"/>
                    <a:pt x="101784" y="78"/>
                    <a:pt x="101496" y="241"/>
                  </a:cubicBezTo>
                  <a:lnTo>
                    <a:pt x="1858" y="57782"/>
                  </a:lnTo>
                  <a:cubicBezTo>
                    <a:pt x="758" y="58516"/>
                    <a:pt x="91" y="59683"/>
                    <a:pt x="24" y="60984"/>
                  </a:cubicBezTo>
                  <a:lnTo>
                    <a:pt x="24" y="148147"/>
                  </a:lnTo>
                  <a:cubicBezTo>
                    <a:pt x="0" y="148993"/>
                    <a:pt x="408" y="149475"/>
                    <a:pt x="1001" y="149475"/>
                  </a:cubicBezTo>
                  <a:cubicBezTo>
                    <a:pt x="1249" y="149475"/>
                    <a:pt x="1530" y="149391"/>
                    <a:pt x="1825" y="149214"/>
                  </a:cubicBezTo>
                  <a:lnTo>
                    <a:pt x="101496" y="91706"/>
                  </a:lnTo>
                  <a:cubicBezTo>
                    <a:pt x="102564" y="91006"/>
                    <a:pt x="103264" y="89805"/>
                    <a:pt x="103331" y="88537"/>
                  </a:cubicBezTo>
                  <a:lnTo>
                    <a:pt x="103331" y="1308"/>
                  </a:lnTo>
                  <a:cubicBezTo>
                    <a:pt x="103331" y="476"/>
                    <a:pt x="102908" y="0"/>
                    <a:pt x="102302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268;p41">
              <a:extLst>
                <a:ext uri="{FF2B5EF4-FFF2-40B4-BE49-F238E27FC236}">
                  <a16:creationId xmlns:a16="http://schemas.microsoft.com/office/drawing/2014/main" id="{9CAA172A-EDBF-7358-3237-FD3CECFE4C7F}"/>
                </a:ext>
              </a:extLst>
            </p:cNvPr>
            <p:cNvSpPr/>
            <p:nvPr/>
          </p:nvSpPr>
          <p:spPr>
            <a:xfrm>
              <a:off x="2038300" y="652500"/>
              <a:ext cx="2410900" cy="3294725"/>
            </a:xfrm>
            <a:custGeom>
              <a:avLst/>
              <a:gdLst/>
              <a:ahLst/>
              <a:cxnLst/>
              <a:rect l="l" t="t" r="r" b="b"/>
              <a:pathLst>
                <a:path w="96436" h="131789" extrusionOk="0">
                  <a:moveTo>
                    <a:pt x="95803" y="1"/>
                  </a:moveTo>
                  <a:cubicBezTo>
                    <a:pt x="95660" y="1"/>
                    <a:pt x="95501" y="44"/>
                    <a:pt x="95335" y="137"/>
                  </a:cubicBezTo>
                  <a:lnTo>
                    <a:pt x="1101" y="54543"/>
                  </a:lnTo>
                  <a:cubicBezTo>
                    <a:pt x="467" y="54976"/>
                    <a:pt x="67" y="55677"/>
                    <a:pt x="0" y="56444"/>
                  </a:cubicBezTo>
                  <a:lnTo>
                    <a:pt x="0" y="130997"/>
                  </a:lnTo>
                  <a:cubicBezTo>
                    <a:pt x="0" y="131493"/>
                    <a:pt x="251" y="131789"/>
                    <a:pt x="611" y="131789"/>
                  </a:cubicBezTo>
                  <a:cubicBezTo>
                    <a:pt x="759" y="131789"/>
                    <a:pt x="926" y="131738"/>
                    <a:pt x="1101" y="131631"/>
                  </a:cubicBezTo>
                  <a:lnTo>
                    <a:pt x="95335" y="77259"/>
                  </a:lnTo>
                  <a:cubicBezTo>
                    <a:pt x="96002" y="76825"/>
                    <a:pt x="96402" y="76125"/>
                    <a:pt x="96436" y="75324"/>
                  </a:cubicBezTo>
                  <a:lnTo>
                    <a:pt x="96436" y="804"/>
                  </a:lnTo>
                  <a:cubicBezTo>
                    <a:pt x="96436" y="298"/>
                    <a:pt x="96174" y="1"/>
                    <a:pt x="95803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269;p41">
              <a:extLst>
                <a:ext uri="{FF2B5EF4-FFF2-40B4-BE49-F238E27FC236}">
                  <a16:creationId xmlns:a16="http://schemas.microsoft.com/office/drawing/2014/main" id="{F1141CA9-83B7-93C2-895E-8C26E69797B2}"/>
                </a:ext>
              </a:extLst>
            </p:cNvPr>
            <p:cNvSpPr/>
            <p:nvPr/>
          </p:nvSpPr>
          <p:spPr>
            <a:xfrm>
              <a:off x="2038300" y="652500"/>
              <a:ext cx="2410900" cy="3294725"/>
            </a:xfrm>
            <a:custGeom>
              <a:avLst/>
              <a:gdLst/>
              <a:ahLst/>
              <a:cxnLst/>
              <a:rect l="l" t="t" r="r" b="b"/>
              <a:pathLst>
                <a:path w="96436" h="131789" extrusionOk="0">
                  <a:moveTo>
                    <a:pt x="95803" y="1"/>
                  </a:moveTo>
                  <a:cubicBezTo>
                    <a:pt x="95660" y="1"/>
                    <a:pt x="95501" y="44"/>
                    <a:pt x="95335" y="137"/>
                  </a:cubicBezTo>
                  <a:lnTo>
                    <a:pt x="1101" y="54543"/>
                  </a:lnTo>
                  <a:cubicBezTo>
                    <a:pt x="467" y="54976"/>
                    <a:pt x="67" y="55677"/>
                    <a:pt x="0" y="56444"/>
                  </a:cubicBezTo>
                  <a:lnTo>
                    <a:pt x="0" y="130997"/>
                  </a:lnTo>
                  <a:cubicBezTo>
                    <a:pt x="0" y="131493"/>
                    <a:pt x="251" y="131789"/>
                    <a:pt x="611" y="131789"/>
                  </a:cubicBezTo>
                  <a:cubicBezTo>
                    <a:pt x="759" y="131789"/>
                    <a:pt x="926" y="131738"/>
                    <a:pt x="1101" y="131631"/>
                  </a:cubicBezTo>
                  <a:lnTo>
                    <a:pt x="95335" y="77259"/>
                  </a:lnTo>
                  <a:cubicBezTo>
                    <a:pt x="96002" y="76825"/>
                    <a:pt x="96402" y="76125"/>
                    <a:pt x="96436" y="75324"/>
                  </a:cubicBezTo>
                  <a:lnTo>
                    <a:pt x="96436" y="804"/>
                  </a:lnTo>
                  <a:cubicBezTo>
                    <a:pt x="96436" y="298"/>
                    <a:pt x="96174" y="1"/>
                    <a:pt x="958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270;p41">
              <a:extLst>
                <a:ext uri="{FF2B5EF4-FFF2-40B4-BE49-F238E27FC236}">
                  <a16:creationId xmlns:a16="http://schemas.microsoft.com/office/drawing/2014/main" id="{B81D1708-E9DD-B78D-425F-35403D4059BA}"/>
                </a:ext>
              </a:extLst>
            </p:cNvPr>
            <p:cNvSpPr/>
            <p:nvPr/>
          </p:nvSpPr>
          <p:spPr>
            <a:xfrm>
              <a:off x="3209125" y="3312275"/>
              <a:ext cx="101250" cy="122325"/>
            </a:xfrm>
            <a:custGeom>
              <a:avLst/>
              <a:gdLst/>
              <a:ahLst/>
              <a:cxnLst/>
              <a:rect l="l" t="t" r="r" b="b"/>
              <a:pathLst>
                <a:path w="4050" h="4893" extrusionOk="0">
                  <a:moveTo>
                    <a:pt x="2736" y="456"/>
                  </a:moveTo>
                  <a:cubicBezTo>
                    <a:pt x="2836" y="456"/>
                    <a:pt x="2969" y="489"/>
                    <a:pt x="3070" y="556"/>
                  </a:cubicBezTo>
                  <a:cubicBezTo>
                    <a:pt x="3370" y="756"/>
                    <a:pt x="3537" y="1123"/>
                    <a:pt x="3470" y="1490"/>
                  </a:cubicBezTo>
                  <a:cubicBezTo>
                    <a:pt x="3436" y="2624"/>
                    <a:pt x="2836" y="3658"/>
                    <a:pt x="1869" y="4292"/>
                  </a:cubicBezTo>
                  <a:cubicBezTo>
                    <a:pt x="1695" y="4475"/>
                    <a:pt x="1482" y="4555"/>
                    <a:pt x="1273" y="4555"/>
                  </a:cubicBezTo>
                  <a:cubicBezTo>
                    <a:pt x="762" y="4555"/>
                    <a:pt x="278" y="4074"/>
                    <a:pt x="468" y="3458"/>
                  </a:cubicBezTo>
                  <a:cubicBezTo>
                    <a:pt x="534" y="2324"/>
                    <a:pt x="1135" y="1290"/>
                    <a:pt x="2069" y="656"/>
                  </a:cubicBezTo>
                  <a:cubicBezTo>
                    <a:pt x="2269" y="522"/>
                    <a:pt x="2502" y="456"/>
                    <a:pt x="2736" y="456"/>
                  </a:cubicBezTo>
                  <a:close/>
                  <a:moveTo>
                    <a:pt x="2662" y="0"/>
                  </a:moveTo>
                  <a:cubicBezTo>
                    <a:pt x="2392" y="0"/>
                    <a:pt x="2114" y="89"/>
                    <a:pt x="1869" y="289"/>
                  </a:cubicBezTo>
                  <a:cubicBezTo>
                    <a:pt x="768" y="989"/>
                    <a:pt x="101" y="2157"/>
                    <a:pt x="34" y="3458"/>
                  </a:cubicBezTo>
                  <a:cubicBezTo>
                    <a:pt x="1" y="3958"/>
                    <a:pt x="234" y="4459"/>
                    <a:pt x="634" y="4759"/>
                  </a:cubicBezTo>
                  <a:cubicBezTo>
                    <a:pt x="801" y="4859"/>
                    <a:pt x="1001" y="4892"/>
                    <a:pt x="1202" y="4892"/>
                  </a:cubicBezTo>
                  <a:cubicBezTo>
                    <a:pt x="1502" y="4892"/>
                    <a:pt x="1802" y="4792"/>
                    <a:pt x="2069" y="4625"/>
                  </a:cubicBezTo>
                  <a:cubicBezTo>
                    <a:pt x="3170" y="3925"/>
                    <a:pt x="3837" y="2757"/>
                    <a:pt x="3903" y="1456"/>
                  </a:cubicBezTo>
                  <a:cubicBezTo>
                    <a:pt x="4049" y="631"/>
                    <a:pt x="3383" y="0"/>
                    <a:pt x="2662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271;p41">
              <a:extLst>
                <a:ext uri="{FF2B5EF4-FFF2-40B4-BE49-F238E27FC236}">
                  <a16:creationId xmlns:a16="http://schemas.microsoft.com/office/drawing/2014/main" id="{D74B049C-A8AE-1A92-C776-809E8865AAD5}"/>
                </a:ext>
              </a:extLst>
            </p:cNvPr>
            <p:cNvSpPr/>
            <p:nvPr/>
          </p:nvSpPr>
          <p:spPr>
            <a:xfrm>
              <a:off x="2432750" y="1007000"/>
              <a:ext cx="2425075" cy="3217675"/>
            </a:xfrm>
            <a:custGeom>
              <a:avLst/>
              <a:gdLst/>
              <a:ahLst/>
              <a:cxnLst/>
              <a:rect l="l" t="t" r="r" b="b"/>
              <a:pathLst>
                <a:path w="97003" h="128707" extrusionOk="0">
                  <a:moveTo>
                    <a:pt x="97003" y="0"/>
                  </a:moveTo>
                  <a:lnTo>
                    <a:pt x="0" y="55974"/>
                  </a:lnTo>
                  <a:lnTo>
                    <a:pt x="0" y="127458"/>
                  </a:lnTo>
                  <a:cubicBezTo>
                    <a:pt x="0" y="128200"/>
                    <a:pt x="589" y="128707"/>
                    <a:pt x="1240" y="128707"/>
                  </a:cubicBezTo>
                  <a:cubicBezTo>
                    <a:pt x="1437" y="128707"/>
                    <a:pt x="1641" y="128660"/>
                    <a:pt x="1835" y="128559"/>
                  </a:cubicBezTo>
                  <a:lnTo>
                    <a:pt x="3569" y="127558"/>
                  </a:lnTo>
                  <a:lnTo>
                    <a:pt x="95201" y="74721"/>
                  </a:lnTo>
                  <a:cubicBezTo>
                    <a:pt x="96269" y="74020"/>
                    <a:pt x="96936" y="72853"/>
                    <a:pt x="97003" y="71585"/>
                  </a:cubicBezTo>
                  <a:lnTo>
                    <a:pt x="97003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272;p41">
              <a:extLst>
                <a:ext uri="{FF2B5EF4-FFF2-40B4-BE49-F238E27FC236}">
                  <a16:creationId xmlns:a16="http://schemas.microsoft.com/office/drawing/2014/main" id="{A7D853E5-CD79-F9E4-E6D0-07876D5283A2}"/>
                </a:ext>
              </a:extLst>
            </p:cNvPr>
            <p:cNvSpPr/>
            <p:nvPr/>
          </p:nvSpPr>
          <p:spPr>
            <a:xfrm>
              <a:off x="2432750" y="1007825"/>
              <a:ext cx="2425075" cy="3217325"/>
            </a:xfrm>
            <a:custGeom>
              <a:avLst/>
              <a:gdLst/>
              <a:ahLst/>
              <a:cxnLst/>
              <a:rect l="l" t="t" r="r" b="b"/>
              <a:pathLst>
                <a:path w="97003" h="128693" extrusionOk="0">
                  <a:moveTo>
                    <a:pt x="96602" y="701"/>
                  </a:moveTo>
                  <a:lnTo>
                    <a:pt x="96602" y="71552"/>
                  </a:lnTo>
                  <a:cubicBezTo>
                    <a:pt x="96536" y="72653"/>
                    <a:pt x="95935" y="73687"/>
                    <a:pt x="95001" y="74321"/>
                  </a:cubicBezTo>
                  <a:lnTo>
                    <a:pt x="3369" y="127158"/>
                  </a:lnTo>
                  <a:lnTo>
                    <a:pt x="1635" y="128159"/>
                  </a:lnTo>
                  <a:cubicBezTo>
                    <a:pt x="1501" y="128226"/>
                    <a:pt x="1368" y="128259"/>
                    <a:pt x="1201" y="128259"/>
                  </a:cubicBezTo>
                  <a:cubicBezTo>
                    <a:pt x="1001" y="128259"/>
                    <a:pt x="801" y="128192"/>
                    <a:pt x="634" y="128026"/>
                  </a:cubicBezTo>
                  <a:cubicBezTo>
                    <a:pt x="467" y="127892"/>
                    <a:pt x="400" y="127659"/>
                    <a:pt x="400" y="127425"/>
                  </a:cubicBezTo>
                  <a:lnTo>
                    <a:pt x="400" y="56174"/>
                  </a:lnTo>
                  <a:lnTo>
                    <a:pt x="96602" y="701"/>
                  </a:lnTo>
                  <a:close/>
                  <a:moveTo>
                    <a:pt x="97003" y="1"/>
                  </a:moveTo>
                  <a:lnTo>
                    <a:pt x="0" y="55941"/>
                  </a:lnTo>
                  <a:lnTo>
                    <a:pt x="0" y="127425"/>
                  </a:lnTo>
                  <a:cubicBezTo>
                    <a:pt x="0" y="128126"/>
                    <a:pt x="534" y="128693"/>
                    <a:pt x="1234" y="128693"/>
                  </a:cubicBezTo>
                  <a:cubicBezTo>
                    <a:pt x="1468" y="128693"/>
                    <a:pt x="1668" y="128626"/>
                    <a:pt x="1868" y="128526"/>
                  </a:cubicBezTo>
                  <a:lnTo>
                    <a:pt x="3569" y="127525"/>
                  </a:lnTo>
                  <a:lnTo>
                    <a:pt x="95201" y="74688"/>
                  </a:lnTo>
                  <a:cubicBezTo>
                    <a:pt x="96269" y="73987"/>
                    <a:pt x="96936" y="72820"/>
                    <a:pt x="97003" y="71552"/>
                  </a:cubicBezTo>
                  <a:lnTo>
                    <a:pt x="97003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273;p41">
              <a:extLst>
                <a:ext uri="{FF2B5EF4-FFF2-40B4-BE49-F238E27FC236}">
                  <a16:creationId xmlns:a16="http://schemas.microsoft.com/office/drawing/2014/main" id="{0414713F-E333-CD73-C9AA-4FA41096DAC5}"/>
                </a:ext>
              </a:extLst>
            </p:cNvPr>
            <p:cNvSpPr/>
            <p:nvPr/>
          </p:nvSpPr>
          <p:spPr>
            <a:xfrm>
              <a:off x="2374375" y="973650"/>
              <a:ext cx="2483450" cy="1432700"/>
            </a:xfrm>
            <a:custGeom>
              <a:avLst/>
              <a:gdLst/>
              <a:ahLst/>
              <a:cxnLst/>
              <a:rect l="l" t="t" r="r" b="b"/>
              <a:pathLst>
                <a:path w="99338" h="57308" extrusionOk="0">
                  <a:moveTo>
                    <a:pt x="97036" y="0"/>
                  </a:moveTo>
                  <a:lnTo>
                    <a:pt x="0" y="55973"/>
                  </a:lnTo>
                  <a:lnTo>
                    <a:pt x="2335" y="57308"/>
                  </a:lnTo>
                  <a:lnTo>
                    <a:pt x="99338" y="1334"/>
                  </a:lnTo>
                  <a:lnTo>
                    <a:pt x="97036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274;p41">
              <a:extLst>
                <a:ext uri="{FF2B5EF4-FFF2-40B4-BE49-F238E27FC236}">
                  <a16:creationId xmlns:a16="http://schemas.microsoft.com/office/drawing/2014/main" id="{314EF13D-73F5-02BB-C69D-1E20C53801A4}"/>
                </a:ext>
              </a:extLst>
            </p:cNvPr>
            <p:cNvSpPr/>
            <p:nvPr/>
          </p:nvSpPr>
          <p:spPr>
            <a:xfrm>
              <a:off x="2374375" y="2372975"/>
              <a:ext cx="74225" cy="1848025"/>
            </a:xfrm>
            <a:custGeom>
              <a:avLst/>
              <a:gdLst/>
              <a:ahLst/>
              <a:cxnLst/>
              <a:rect l="l" t="t" r="r" b="b"/>
              <a:pathLst>
                <a:path w="2969" h="73921" extrusionOk="0">
                  <a:moveTo>
                    <a:pt x="0" y="0"/>
                  </a:moveTo>
                  <a:lnTo>
                    <a:pt x="0" y="71118"/>
                  </a:lnTo>
                  <a:cubicBezTo>
                    <a:pt x="0" y="71185"/>
                    <a:pt x="0" y="71285"/>
                    <a:pt x="0" y="71385"/>
                  </a:cubicBezTo>
                  <a:cubicBezTo>
                    <a:pt x="100" y="71952"/>
                    <a:pt x="434" y="72486"/>
                    <a:pt x="968" y="72786"/>
                  </a:cubicBezTo>
                  <a:lnTo>
                    <a:pt x="2869" y="73887"/>
                  </a:lnTo>
                  <a:lnTo>
                    <a:pt x="2969" y="73920"/>
                  </a:lnTo>
                  <a:cubicBezTo>
                    <a:pt x="2569" y="73720"/>
                    <a:pt x="2335" y="73286"/>
                    <a:pt x="2335" y="72819"/>
                  </a:cubicBezTo>
                  <a:lnTo>
                    <a:pt x="2335" y="13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275;p41">
              <a:extLst>
                <a:ext uri="{FF2B5EF4-FFF2-40B4-BE49-F238E27FC236}">
                  <a16:creationId xmlns:a16="http://schemas.microsoft.com/office/drawing/2014/main" id="{51B46E17-D2D3-CF9D-4877-D31BD86925C3}"/>
                </a:ext>
              </a:extLst>
            </p:cNvPr>
            <p:cNvSpPr/>
            <p:nvPr/>
          </p:nvSpPr>
          <p:spPr>
            <a:xfrm>
              <a:off x="2374375" y="835425"/>
              <a:ext cx="2483450" cy="1570925"/>
            </a:xfrm>
            <a:custGeom>
              <a:avLst/>
              <a:gdLst/>
              <a:ahLst/>
              <a:cxnLst/>
              <a:rect l="l" t="t" r="r" b="b"/>
              <a:pathLst>
                <a:path w="99338" h="62837" extrusionOk="0">
                  <a:moveTo>
                    <a:pt x="97036" y="0"/>
                  </a:moveTo>
                  <a:cubicBezTo>
                    <a:pt x="96728" y="0"/>
                    <a:pt x="96419" y="75"/>
                    <a:pt x="96135" y="225"/>
                  </a:cubicBezTo>
                  <a:lnTo>
                    <a:pt x="901" y="55131"/>
                  </a:lnTo>
                  <a:cubicBezTo>
                    <a:pt x="367" y="55465"/>
                    <a:pt x="34" y="56065"/>
                    <a:pt x="0" y="56699"/>
                  </a:cubicBezTo>
                  <a:lnTo>
                    <a:pt x="0" y="61536"/>
                  </a:lnTo>
                  <a:lnTo>
                    <a:pt x="2335" y="62837"/>
                  </a:lnTo>
                  <a:lnTo>
                    <a:pt x="99338" y="6897"/>
                  </a:lnTo>
                  <a:lnTo>
                    <a:pt x="99338" y="2060"/>
                  </a:lnTo>
                  <a:cubicBezTo>
                    <a:pt x="99304" y="1426"/>
                    <a:pt x="98971" y="859"/>
                    <a:pt x="98437" y="525"/>
                  </a:cubicBezTo>
                  <a:lnTo>
                    <a:pt x="97937" y="225"/>
                  </a:lnTo>
                  <a:cubicBezTo>
                    <a:pt x="97653" y="75"/>
                    <a:pt x="97345" y="0"/>
                    <a:pt x="97036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276;p41">
              <a:extLst>
                <a:ext uri="{FF2B5EF4-FFF2-40B4-BE49-F238E27FC236}">
                  <a16:creationId xmlns:a16="http://schemas.microsoft.com/office/drawing/2014/main" id="{1F792E5C-B246-6F00-8DB1-E96C32388476}"/>
                </a:ext>
              </a:extLst>
            </p:cNvPr>
            <p:cNvSpPr/>
            <p:nvPr/>
          </p:nvSpPr>
          <p:spPr>
            <a:xfrm>
              <a:off x="2374375" y="835425"/>
              <a:ext cx="2483450" cy="1570925"/>
            </a:xfrm>
            <a:custGeom>
              <a:avLst/>
              <a:gdLst/>
              <a:ahLst/>
              <a:cxnLst/>
              <a:rect l="l" t="t" r="r" b="b"/>
              <a:pathLst>
                <a:path w="99338" h="62837" extrusionOk="0">
                  <a:moveTo>
                    <a:pt x="97036" y="0"/>
                  </a:moveTo>
                  <a:cubicBezTo>
                    <a:pt x="96728" y="0"/>
                    <a:pt x="96419" y="75"/>
                    <a:pt x="96135" y="225"/>
                  </a:cubicBezTo>
                  <a:lnTo>
                    <a:pt x="901" y="55131"/>
                  </a:lnTo>
                  <a:cubicBezTo>
                    <a:pt x="367" y="55465"/>
                    <a:pt x="34" y="56065"/>
                    <a:pt x="0" y="56699"/>
                  </a:cubicBezTo>
                  <a:lnTo>
                    <a:pt x="0" y="61536"/>
                  </a:lnTo>
                  <a:lnTo>
                    <a:pt x="2335" y="62837"/>
                  </a:lnTo>
                  <a:lnTo>
                    <a:pt x="99338" y="6897"/>
                  </a:lnTo>
                  <a:lnTo>
                    <a:pt x="99338" y="2060"/>
                  </a:lnTo>
                  <a:cubicBezTo>
                    <a:pt x="99304" y="1426"/>
                    <a:pt x="98971" y="859"/>
                    <a:pt x="98437" y="525"/>
                  </a:cubicBezTo>
                  <a:lnTo>
                    <a:pt x="97937" y="225"/>
                  </a:lnTo>
                  <a:cubicBezTo>
                    <a:pt x="97653" y="75"/>
                    <a:pt x="97345" y="0"/>
                    <a:pt x="9703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277;p41">
              <a:extLst>
                <a:ext uri="{FF2B5EF4-FFF2-40B4-BE49-F238E27FC236}">
                  <a16:creationId xmlns:a16="http://schemas.microsoft.com/office/drawing/2014/main" id="{7956AA45-46E9-6CF8-8BEE-F1ED96BE7949}"/>
                </a:ext>
              </a:extLst>
            </p:cNvPr>
            <p:cNvSpPr/>
            <p:nvPr/>
          </p:nvSpPr>
          <p:spPr>
            <a:xfrm>
              <a:off x="2432750" y="871125"/>
              <a:ext cx="2425075" cy="1535225"/>
            </a:xfrm>
            <a:custGeom>
              <a:avLst/>
              <a:gdLst/>
              <a:ahLst/>
              <a:cxnLst/>
              <a:rect l="l" t="t" r="r" b="b"/>
              <a:pathLst>
                <a:path w="97003" h="61409" extrusionOk="0">
                  <a:moveTo>
                    <a:pt x="96515" y="0"/>
                  </a:moveTo>
                  <a:cubicBezTo>
                    <a:pt x="96391" y="0"/>
                    <a:pt x="96251" y="42"/>
                    <a:pt x="96102" y="132"/>
                  </a:cubicBezTo>
                  <a:lnTo>
                    <a:pt x="901" y="55038"/>
                  </a:lnTo>
                  <a:cubicBezTo>
                    <a:pt x="367" y="55371"/>
                    <a:pt x="34" y="55972"/>
                    <a:pt x="0" y="56605"/>
                  </a:cubicBezTo>
                  <a:lnTo>
                    <a:pt x="0" y="61409"/>
                  </a:lnTo>
                  <a:lnTo>
                    <a:pt x="97003" y="5469"/>
                  </a:lnTo>
                  <a:lnTo>
                    <a:pt x="97003" y="632"/>
                  </a:lnTo>
                  <a:cubicBezTo>
                    <a:pt x="97003" y="234"/>
                    <a:pt x="96805" y="0"/>
                    <a:pt x="96515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278;p41">
              <a:extLst>
                <a:ext uri="{FF2B5EF4-FFF2-40B4-BE49-F238E27FC236}">
                  <a16:creationId xmlns:a16="http://schemas.microsoft.com/office/drawing/2014/main" id="{E600B7FA-1A9B-D4F3-0F7B-10594104F36D}"/>
                </a:ext>
              </a:extLst>
            </p:cNvPr>
            <p:cNvSpPr/>
            <p:nvPr/>
          </p:nvSpPr>
          <p:spPr>
            <a:xfrm>
              <a:off x="2432750" y="871125"/>
              <a:ext cx="2425075" cy="1535225"/>
            </a:xfrm>
            <a:custGeom>
              <a:avLst/>
              <a:gdLst/>
              <a:ahLst/>
              <a:cxnLst/>
              <a:rect l="l" t="t" r="r" b="b"/>
              <a:pathLst>
                <a:path w="97003" h="61409" extrusionOk="0">
                  <a:moveTo>
                    <a:pt x="96515" y="0"/>
                  </a:moveTo>
                  <a:cubicBezTo>
                    <a:pt x="96391" y="0"/>
                    <a:pt x="96251" y="42"/>
                    <a:pt x="96102" y="132"/>
                  </a:cubicBezTo>
                  <a:lnTo>
                    <a:pt x="901" y="55038"/>
                  </a:lnTo>
                  <a:cubicBezTo>
                    <a:pt x="367" y="55371"/>
                    <a:pt x="34" y="55972"/>
                    <a:pt x="0" y="56605"/>
                  </a:cubicBezTo>
                  <a:lnTo>
                    <a:pt x="0" y="61409"/>
                  </a:lnTo>
                  <a:lnTo>
                    <a:pt x="97003" y="5469"/>
                  </a:lnTo>
                  <a:lnTo>
                    <a:pt x="97003" y="632"/>
                  </a:lnTo>
                  <a:cubicBezTo>
                    <a:pt x="97003" y="234"/>
                    <a:pt x="96805" y="0"/>
                    <a:pt x="96515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6" name="Google Shape;279;p41">
              <a:extLst>
                <a:ext uri="{FF2B5EF4-FFF2-40B4-BE49-F238E27FC236}">
                  <a16:creationId xmlns:a16="http://schemas.microsoft.com/office/drawing/2014/main" id="{38321936-4B13-0457-8B26-147EC0826225}"/>
                </a:ext>
              </a:extLst>
            </p:cNvPr>
            <p:cNvSpPr/>
            <p:nvPr/>
          </p:nvSpPr>
          <p:spPr>
            <a:xfrm>
              <a:off x="2374375" y="2230375"/>
              <a:ext cx="64225" cy="175975"/>
            </a:xfrm>
            <a:custGeom>
              <a:avLst/>
              <a:gdLst/>
              <a:ahLst/>
              <a:cxnLst/>
              <a:rect l="l" t="t" r="r" b="b"/>
              <a:pathLst>
                <a:path w="2569" h="7039" extrusionOk="0">
                  <a:moveTo>
                    <a:pt x="267" y="0"/>
                  </a:moveTo>
                  <a:cubicBezTo>
                    <a:pt x="100" y="267"/>
                    <a:pt x="34" y="567"/>
                    <a:pt x="0" y="901"/>
                  </a:cubicBezTo>
                  <a:lnTo>
                    <a:pt x="0" y="5704"/>
                  </a:lnTo>
                  <a:lnTo>
                    <a:pt x="2335" y="7039"/>
                  </a:lnTo>
                  <a:lnTo>
                    <a:pt x="2335" y="2235"/>
                  </a:lnTo>
                  <a:cubicBezTo>
                    <a:pt x="2335" y="1902"/>
                    <a:pt x="2435" y="1602"/>
                    <a:pt x="2569" y="1335"/>
                  </a:cubicBezTo>
                  <a:lnTo>
                    <a:pt x="267" y="0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280;p41">
              <a:extLst>
                <a:ext uri="{FF2B5EF4-FFF2-40B4-BE49-F238E27FC236}">
                  <a16:creationId xmlns:a16="http://schemas.microsoft.com/office/drawing/2014/main" id="{74893F3E-6F8A-6107-8012-DAEC1633D532}"/>
                </a:ext>
              </a:extLst>
            </p:cNvPr>
            <p:cNvSpPr/>
            <p:nvPr/>
          </p:nvSpPr>
          <p:spPr>
            <a:xfrm>
              <a:off x="2374375" y="2230375"/>
              <a:ext cx="64225" cy="175975"/>
            </a:xfrm>
            <a:custGeom>
              <a:avLst/>
              <a:gdLst/>
              <a:ahLst/>
              <a:cxnLst/>
              <a:rect l="l" t="t" r="r" b="b"/>
              <a:pathLst>
                <a:path w="2569" h="7039" extrusionOk="0">
                  <a:moveTo>
                    <a:pt x="267" y="0"/>
                  </a:moveTo>
                  <a:cubicBezTo>
                    <a:pt x="100" y="267"/>
                    <a:pt x="34" y="567"/>
                    <a:pt x="0" y="901"/>
                  </a:cubicBezTo>
                  <a:lnTo>
                    <a:pt x="0" y="5704"/>
                  </a:lnTo>
                  <a:lnTo>
                    <a:pt x="2335" y="7039"/>
                  </a:lnTo>
                  <a:lnTo>
                    <a:pt x="2335" y="2235"/>
                  </a:lnTo>
                  <a:cubicBezTo>
                    <a:pt x="2335" y="1902"/>
                    <a:pt x="2435" y="1602"/>
                    <a:pt x="2569" y="1335"/>
                  </a:cubicBezTo>
                  <a:lnTo>
                    <a:pt x="2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281;p41">
              <a:extLst>
                <a:ext uri="{FF2B5EF4-FFF2-40B4-BE49-F238E27FC236}">
                  <a16:creationId xmlns:a16="http://schemas.microsoft.com/office/drawing/2014/main" id="{E0E3C738-6F60-0D4B-40A3-B3B29DED40AE}"/>
                </a:ext>
              </a:extLst>
            </p:cNvPr>
            <p:cNvSpPr/>
            <p:nvPr/>
          </p:nvSpPr>
          <p:spPr>
            <a:xfrm>
              <a:off x="4751900" y="963200"/>
              <a:ext cx="41725" cy="54275"/>
            </a:xfrm>
            <a:custGeom>
              <a:avLst/>
              <a:gdLst/>
              <a:ahLst/>
              <a:cxnLst/>
              <a:rect l="l" t="t" r="r" b="b"/>
              <a:pathLst>
                <a:path w="1669" h="2171" extrusionOk="0">
                  <a:moveTo>
                    <a:pt x="1219" y="0"/>
                  </a:moveTo>
                  <a:cubicBezTo>
                    <a:pt x="1104" y="0"/>
                    <a:pt x="974" y="38"/>
                    <a:pt x="834" y="118"/>
                  </a:cubicBezTo>
                  <a:cubicBezTo>
                    <a:pt x="367" y="418"/>
                    <a:pt x="34" y="985"/>
                    <a:pt x="0" y="1586"/>
                  </a:cubicBezTo>
                  <a:cubicBezTo>
                    <a:pt x="0" y="1960"/>
                    <a:pt x="197" y="2170"/>
                    <a:pt x="465" y="2170"/>
                  </a:cubicBezTo>
                  <a:cubicBezTo>
                    <a:pt x="578" y="2170"/>
                    <a:pt x="705" y="2132"/>
                    <a:pt x="834" y="2053"/>
                  </a:cubicBezTo>
                  <a:cubicBezTo>
                    <a:pt x="1335" y="1719"/>
                    <a:pt x="1668" y="1185"/>
                    <a:pt x="1668" y="585"/>
                  </a:cubicBezTo>
                  <a:cubicBezTo>
                    <a:pt x="1668" y="210"/>
                    <a:pt x="1488" y="0"/>
                    <a:pt x="1219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282;p41">
              <a:extLst>
                <a:ext uri="{FF2B5EF4-FFF2-40B4-BE49-F238E27FC236}">
                  <a16:creationId xmlns:a16="http://schemas.microsoft.com/office/drawing/2014/main" id="{8E98E24C-22B5-7BC8-4A1B-57033DF21C3F}"/>
                </a:ext>
              </a:extLst>
            </p:cNvPr>
            <p:cNvSpPr/>
            <p:nvPr/>
          </p:nvSpPr>
          <p:spPr>
            <a:xfrm>
              <a:off x="4667675" y="1011725"/>
              <a:ext cx="41725" cy="54775"/>
            </a:xfrm>
            <a:custGeom>
              <a:avLst/>
              <a:gdLst/>
              <a:ahLst/>
              <a:cxnLst/>
              <a:rect l="l" t="t" r="r" b="b"/>
              <a:pathLst>
                <a:path w="1669" h="2191" extrusionOk="0">
                  <a:moveTo>
                    <a:pt x="1186" y="1"/>
                  </a:moveTo>
                  <a:cubicBezTo>
                    <a:pt x="1077" y="1"/>
                    <a:pt x="957" y="36"/>
                    <a:pt x="834" y="112"/>
                  </a:cubicBezTo>
                  <a:cubicBezTo>
                    <a:pt x="334" y="445"/>
                    <a:pt x="34" y="979"/>
                    <a:pt x="0" y="1579"/>
                  </a:cubicBezTo>
                  <a:cubicBezTo>
                    <a:pt x="0" y="1962"/>
                    <a:pt x="189" y="2191"/>
                    <a:pt x="468" y="2191"/>
                  </a:cubicBezTo>
                  <a:cubicBezTo>
                    <a:pt x="578" y="2191"/>
                    <a:pt x="702" y="2155"/>
                    <a:pt x="834" y="2080"/>
                  </a:cubicBezTo>
                  <a:cubicBezTo>
                    <a:pt x="1335" y="1746"/>
                    <a:pt x="1635" y="1179"/>
                    <a:pt x="1668" y="612"/>
                  </a:cubicBezTo>
                  <a:cubicBezTo>
                    <a:pt x="1668" y="229"/>
                    <a:pt x="1462" y="1"/>
                    <a:pt x="1186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283;p41">
              <a:extLst>
                <a:ext uri="{FF2B5EF4-FFF2-40B4-BE49-F238E27FC236}">
                  <a16:creationId xmlns:a16="http://schemas.microsoft.com/office/drawing/2014/main" id="{0801434A-D167-E493-5225-0EA83B2F934F}"/>
                </a:ext>
              </a:extLst>
            </p:cNvPr>
            <p:cNvSpPr/>
            <p:nvPr/>
          </p:nvSpPr>
          <p:spPr>
            <a:xfrm>
              <a:off x="4582600" y="1060775"/>
              <a:ext cx="41725" cy="54925"/>
            </a:xfrm>
            <a:custGeom>
              <a:avLst/>
              <a:gdLst/>
              <a:ahLst/>
              <a:cxnLst/>
              <a:rect l="l" t="t" r="r" b="b"/>
              <a:pathLst>
                <a:path w="1669" h="2197" extrusionOk="0">
                  <a:moveTo>
                    <a:pt x="1215" y="1"/>
                  </a:moveTo>
                  <a:cubicBezTo>
                    <a:pt x="1102" y="1"/>
                    <a:pt x="973" y="39"/>
                    <a:pt x="835" y="118"/>
                  </a:cubicBezTo>
                  <a:cubicBezTo>
                    <a:pt x="334" y="451"/>
                    <a:pt x="34" y="985"/>
                    <a:pt x="1" y="1585"/>
                  </a:cubicBezTo>
                  <a:cubicBezTo>
                    <a:pt x="1" y="1968"/>
                    <a:pt x="207" y="2197"/>
                    <a:pt x="483" y="2197"/>
                  </a:cubicBezTo>
                  <a:cubicBezTo>
                    <a:pt x="592" y="2197"/>
                    <a:pt x="712" y="2161"/>
                    <a:pt x="835" y="2086"/>
                  </a:cubicBezTo>
                  <a:cubicBezTo>
                    <a:pt x="1335" y="1752"/>
                    <a:pt x="1635" y="1185"/>
                    <a:pt x="1669" y="618"/>
                  </a:cubicBezTo>
                  <a:cubicBezTo>
                    <a:pt x="1669" y="218"/>
                    <a:pt x="1486" y="1"/>
                    <a:pt x="1215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284;p41">
              <a:extLst>
                <a:ext uri="{FF2B5EF4-FFF2-40B4-BE49-F238E27FC236}">
                  <a16:creationId xmlns:a16="http://schemas.microsoft.com/office/drawing/2014/main" id="{D3838D3D-A053-12D4-830C-7896887776FA}"/>
                </a:ext>
              </a:extLst>
            </p:cNvPr>
            <p:cNvSpPr/>
            <p:nvPr/>
          </p:nvSpPr>
          <p:spPr>
            <a:xfrm>
              <a:off x="2432750" y="2049400"/>
              <a:ext cx="619625" cy="2175275"/>
            </a:xfrm>
            <a:custGeom>
              <a:avLst/>
              <a:gdLst/>
              <a:ahLst/>
              <a:cxnLst/>
              <a:rect l="l" t="t" r="r" b="b"/>
              <a:pathLst>
                <a:path w="24785" h="87011" extrusionOk="0">
                  <a:moveTo>
                    <a:pt x="24785" y="1"/>
                  </a:moveTo>
                  <a:lnTo>
                    <a:pt x="0" y="14278"/>
                  </a:lnTo>
                  <a:lnTo>
                    <a:pt x="0" y="85762"/>
                  </a:lnTo>
                  <a:cubicBezTo>
                    <a:pt x="0" y="86504"/>
                    <a:pt x="589" y="87011"/>
                    <a:pt x="1240" y="87011"/>
                  </a:cubicBezTo>
                  <a:cubicBezTo>
                    <a:pt x="1437" y="87011"/>
                    <a:pt x="1641" y="86964"/>
                    <a:pt x="1835" y="86863"/>
                  </a:cubicBezTo>
                  <a:lnTo>
                    <a:pt x="3569" y="85862"/>
                  </a:lnTo>
                  <a:lnTo>
                    <a:pt x="24785" y="73620"/>
                  </a:lnTo>
                  <a:lnTo>
                    <a:pt x="24785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285;p41">
              <a:extLst>
                <a:ext uri="{FF2B5EF4-FFF2-40B4-BE49-F238E27FC236}">
                  <a16:creationId xmlns:a16="http://schemas.microsoft.com/office/drawing/2014/main" id="{A3F7E19E-1A34-8F50-0879-75684BC19119}"/>
                </a:ext>
              </a:extLst>
            </p:cNvPr>
            <p:cNvSpPr/>
            <p:nvPr/>
          </p:nvSpPr>
          <p:spPr>
            <a:xfrm>
              <a:off x="3094051" y="1090400"/>
              <a:ext cx="1712900" cy="2725300"/>
            </a:xfrm>
            <a:custGeom>
              <a:avLst/>
              <a:gdLst/>
              <a:ahLst/>
              <a:cxnLst/>
              <a:rect l="l" t="t" r="r" b="b"/>
              <a:pathLst>
                <a:path w="68516" h="109012" extrusionOk="0">
                  <a:moveTo>
                    <a:pt x="68516" y="0"/>
                  </a:moveTo>
                  <a:lnTo>
                    <a:pt x="0" y="39562"/>
                  </a:lnTo>
                  <a:lnTo>
                    <a:pt x="0" y="109011"/>
                  </a:lnTo>
                  <a:lnTo>
                    <a:pt x="68516" y="69450"/>
                  </a:lnTo>
                  <a:lnTo>
                    <a:pt x="68516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43" name="Google Shape;286;p41">
              <a:extLst>
                <a:ext uri="{FF2B5EF4-FFF2-40B4-BE49-F238E27FC236}">
                  <a16:creationId xmlns:a16="http://schemas.microsoft.com/office/drawing/2014/main" id="{0F43C000-F644-D340-10EA-5AA932C58BD9}"/>
                </a:ext>
              </a:extLst>
            </p:cNvPr>
            <p:cNvSpPr/>
            <p:nvPr/>
          </p:nvSpPr>
          <p:spPr>
            <a:xfrm>
              <a:off x="2501950" y="2257100"/>
              <a:ext cx="421175" cy="303650"/>
            </a:xfrm>
            <a:custGeom>
              <a:avLst/>
              <a:gdLst/>
              <a:ahLst/>
              <a:cxnLst/>
              <a:rect l="l" t="t" r="r" b="b"/>
              <a:pathLst>
                <a:path w="16847" h="12146" extrusionOk="0">
                  <a:moveTo>
                    <a:pt x="16549" y="0"/>
                  </a:moveTo>
                  <a:cubicBezTo>
                    <a:pt x="16486" y="0"/>
                    <a:pt x="16417" y="21"/>
                    <a:pt x="16346" y="66"/>
                  </a:cubicBezTo>
                  <a:lnTo>
                    <a:pt x="501" y="9205"/>
                  </a:lnTo>
                  <a:cubicBezTo>
                    <a:pt x="201" y="9406"/>
                    <a:pt x="1" y="9772"/>
                    <a:pt x="1" y="10139"/>
                  </a:cubicBezTo>
                  <a:lnTo>
                    <a:pt x="1" y="11774"/>
                  </a:lnTo>
                  <a:cubicBezTo>
                    <a:pt x="1" y="12010"/>
                    <a:pt x="118" y="12146"/>
                    <a:pt x="281" y="12146"/>
                  </a:cubicBezTo>
                  <a:cubicBezTo>
                    <a:pt x="348" y="12146"/>
                    <a:pt x="423" y="12123"/>
                    <a:pt x="501" y="12074"/>
                  </a:cubicBezTo>
                  <a:lnTo>
                    <a:pt x="16346" y="2934"/>
                  </a:lnTo>
                  <a:cubicBezTo>
                    <a:pt x="16646" y="2734"/>
                    <a:pt x="16846" y="2401"/>
                    <a:pt x="16846" y="2034"/>
                  </a:cubicBezTo>
                  <a:lnTo>
                    <a:pt x="16846" y="399"/>
                  </a:lnTo>
                  <a:cubicBezTo>
                    <a:pt x="16846" y="155"/>
                    <a:pt x="16721" y="0"/>
                    <a:pt x="16549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287;p41">
              <a:extLst>
                <a:ext uri="{FF2B5EF4-FFF2-40B4-BE49-F238E27FC236}">
                  <a16:creationId xmlns:a16="http://schemas.microsoft.com/office/drawing/2014/main" id="{6BC8CA45-7D65-7C9D-30E2-7C04022E7CF5}"/>
                </a:ext>
              </a:extLst>
            </p:cNvPr>
            <p:cNvSpPr/>
            <p:nvPr/>
          </p:nvSpPr>
          <p:spPr>
            <a:xfrm>
              <a:off x="2501950" y="2257100"/>
              <a:ext cx="421175" cy="303650"/>
            </a:xfrm>
            <a:custGeom>
              <a:avLst/>
              <a:gdLst/>
              <a:ahLst/>
              <a:cxnLst/>
              <a:rect l="l" t="t" r="r" b="b"/>
              <a:pathLst>
                <a:path w="16847" h="12146" extrusionOk="0">
                  <a:moveTo>
                    <a:pt x="16549" y="0"/>
                  </a:moveTo>
                  <a:cubicBezTo>
                    <a:pt x="16486" y="0"/>
                    <a:pt x="16417" y="21"/>
                    <a:pt x="16346" y="66"/>
                  </a:cubicBezTo>
                  <a:lnTo>
                    <a:pt x="501" y="9205"/>
                  </a:lnTo>
                  <a:cubicBezTo>
                    <a:pt x="201" y="9406"/>
                    <a:pt x="1" y="9772"/>
                    <a:pt x="1" y="10139"/>
                  </a:cubicBezTo>
                  <a:lnTo>
                    <a:pt x="1" y="11774"/>
                  </a:lnTo>
                  <a:cubicBezTo>
                    <a:pt x="1" y="12010"/>
                    <a:pt x="118" y="12146"/>
                    <a:pt x="281" y="12146"/>
                  </a:cubicBezTo>
                  <a:cubicBezTo>
                    <a:pt x="348" y="12146"/>
                    <a:pt x="423" y="12123"/>
                    <a:pt x="501" y="12074"/>
                  </a:cubicBezTo>
                  <a:lnTo>
                    <a:pt x="16346" y="2934"/>
                  </a:lnTo>
                  <a:cubicBezTo>
                    <a:pt x="16646" y="2734"/>
                    <a:pt x="16846" y="2401"/>
                    <a:pt x="16846" y="2034"/>
                  </a:cubicBezTo>
                  <a:lnTo>
                    <a:pt x="16846" y="399"/>
                  </a:lnTo>
                  <a:cubicBezTo>
                    <a:pt x="16846" y="155"/>
                    <a:pt x="16721" y="0"/>
                    <a:pt x="16549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288;p41">
              <a:extLst>
                <a:ext uri="{FF2B5EF4-FFF2-40B4-BE49-F238E27FC236}">
                  <a16:creationId xmlns:a16="http://schemas.microsoft.com/office/drawing/2014/main" id="{69CE7A0F-F295-28DD-8BF6-88A0BA8172F4}"/>
                </a:ext>
              </a:extLst>
            </p:cNvPr>
            <p:cNvSpPr/>
            <p:nvPr/>
          </p:nvSpPr>
          <p:spPr>
            <a:xfrm>
              <a:off x="2948100" y="2223850"/>
              <a:ext cx="52575" cy="61575"/>
            </a:xfrm>
            <a:custGeom>
              <a:avLst/>
              <a:gdLst/>
              <a:ahLst/>
              <a:cxnLst/>
              <a:rect l="l" t="t" r="r" b="b"/>
              <a:pathLst>
                <a:path w="2103" h="2463" extrusionOk="0">
                  <a:moveTo>
                    <a:pt x="1168" y="361"/>
                  </a:moveTo>
                  <a:cubicBezTo>
                    <a:pt x="1235" y="428"/>
                    <a:pt x="1335" y="562"/>
                    <a:pt x="1335" y="862"/>
                  </a:cubicBezTo>
                  <a:cubicBezTo>
                    <a:pt x="1335" y="1329"/>
                    <a:pt x="1135" y="1762"/>
                    <a:pt x="768" y="2063"/>
                  </a:cubicBezTo>
                  <a:cubicBezTo>
                    <a:pt x="721" y="2086"/>
                    <a:pt x="674" y="2110"/>
                    <a:pt x="627" y="2110"/>
                  </a:cubicBezTo>
                  <a:cubicBezTo>
                    <a:pt x="607" y="2110"/>
                    <a:pt x="587" y="2106"/>
                    <a:pt x="568" y="2096"/>
                  </a:cubicBezTo>
                  <a:cubicBezTo>
                    <a:pt x="501" y="2029"/>
                    <a:pt x="401" y="1896"/>
                    <a:pt x="401" y="1596"/>
                  </a:cubicBezTo>
                  <a:cubicBezTo>
                    <a:pt x="401" y="1129"/>
                    <a:pt x="601" y="695"/>
                    <a:pt x="968" y="395"/>
                  </a:cubicBezTo>
                  <a:cubicBezTo>
                    <a:pt x="1002" y="395"/>
                    <a:pt x="1035" y="361"/>
                    <a:pt x="1102" y="361"/>
                  </a:cubicBezTo>
                  <a:close/>
                  <a:moveTo>
                    <a:pt x="1100" y="1"/>
                  </a:moveTo>
                  <a:cubicBezTo>
                    <a:pt x="984" y="1"/>
                    <a:pt x="865" y="36"/>
                    <a:pt x="768" y="95"/>
                  </a:cubicBezTo>
                  <a:cubicBezTo>
                    <a:pt x="301" y="462"/>
                    <a:pt x="34" y="1029"/>
                    <a:pt x="34" y="1596"/>
                  </a:cubicBezTo>
                  <a:cubicBezTo>
                    <a:pt x="1" y="1929"/>
                    <a:pt x="134" y="2229"/>
                    <a:pt x="401" y="2396"/>
                  </a:cubicBezTo>
                  <a:cubicBezTo>
                    <a:pt x="468" y="2463"/>
                    <a:pt x="535" y="2463"/>
                    <a:pt x="635" y="2463"/>
                  </a:cubicBezTo>
                  <a:cubicBezTo>
                    <a:pt x="735" y="2463"/>
                    <a:pt x="868" y="2430"/>
                    <a:pt x="968" y="2396"/>
                  </a:cubicBezTo>
                  <a:cubicBezTo>
                    <a:pt x="1135" y="2263"/>
                    <a:pt x="1268" y="2129"/>
                    <a:pt x="1369" y="1963"/>
                  </a:cubicBezTo>
                  <a:lnTo>
                    <a:pt x="1769" y="2330"/>
                  </a:lnTo>
                  <a:cubicBezTo>
                    <a:pt x="1802" y="2363"/>
                    <a:pt x="1836" y="2396"/>
                    <a:pt x="1869" y="2396"/>
                  </a:cubicBezTo>
                  <a:cubicBezTo>
                    <a:pt x="1936" y="2396"/>
                    <a:pt x="1969" y="2363"/>
                    <a:pt x="2002" y="2330"/>
                  </a:cubicBezTo>
                  <a:cubicBezTo>
                    <a:pt x="2102" y="2263"/>
                    <a:pt x="2069" y="2129"/>
                    <a:pt x="2002" y="2063"/>
                  </a:cubicBezTo>
                  <a:lnTo>
                    <a:pt x="1535" y="1629"/>
                  </a:lnTo>
                  <a:cubicBezTo>
                    <a:pt x="1635" y="1362"/>
                    <a:pt x="1669" y="1129"/>
                    <a:pt x="1669" y="862"/>
                  </a:cubicBezTo>
                  <a:cubicBezTo>
                    <a:pt x="1735" y="562"/>
                    <a:pt x="1602" y="261"/>
                    <a:pt x="1335" y="61"/>
                  </a:cubicBezTo>
                  <a:cubicBezTo>
                    <a:pt x="1265" y="19"/>
                    <a:pt x="1184" y="1"/>
                    <a:pt x="110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289;p41">
              <a:extLst>
                <a:ext uri="{FF2B5EF4-FFF2-40B4-BE49-F238E27FC236}">
                  <a16:creationId xmlns:a16="http://schemas.microsoft.com/office/drawing/2014/main" id="{5BC07482-C768-0989-AB5C-2671EF1D8ECD}"/>
                </a:ext>
              </a:extLst>
            </p:cNvPr>
            <p:cNvSpPr/>
            <p:nvPr/>
          </p:nvSpPr>
          <p:spPr>
            <a:xfrm>
              <a:off x="2501125" y="2653175"/>
              <a:ext cx="10875" cy="31725"/>
            </a:xfrm>
            <a:custGeom>
              <a:avLst/>
              <a:gdLst/>
              <a:ahLst/>
              <a:cxnLst/>
              <a:rect l="l" t="t" r="r" b="b"/>
              <a:pathLst>
                <a:path w="435" h="1269" extrusionOk="0">
                  <a:moveTo>
                    <a:pt x="401" y="0"/>
                  </a:moveTo>
                  <a:lnTo>
                    <a:pt x="67" y="234"/>
                  </a:lnTo>
                  <a:cubicBezTo>
                    <a:pt x="34" y="234"/>
                    <a:pt x="0" y="267"/>
                    <a:pt x="0" y="301"/>
                  </a:cubicBezTo>
                  <a:lnTo>
                    <a:pt x="0" y="1268"/>
                  </a:lnTo>
                  <a:lnTo>
                    <a:pt x="67" y="1268"/>
                  </a:lnTo>
                  <a:lnTo>
                    <a:pt x="401" y="1068"/>
                  </a:lnTo>
                  <a:cubicBezTo>
                    <a:pt x="434" y="1068"/>
                    <a:pt x="434" y="1035"/>
                    <a:pt x="434" y="1001"/>
                  </a:cubicBezTo>
                  <a:lnTo>
                    <a:pt x="434" y="34"/>
                  </a:lnTo>
                  <a:cubicBezTo>
                    <a:pt x="434" y="0"/>
                    <a:pt x="401" y="0"/>
                    <a:pt x="40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290;p41">
              <a:extLst>
                <a:ext uri="{FF2B5EF4-FFF2-40B4-BE49-F238E27FC236}">
                  <a16:creationId xmlns:a16="http://schemas.microsoft.com/office/drawing/2014/main" id="{BB0C3804-03D2-1D9D-36D3-FC5AEC16C441}"/>
                </a:ext>
              </a:extLst>
            </p:cNvPr>
            <p:cNvSpPr/>
            <p:nvPr/>
          </p:nvSpPr>
          <p:spPr>
            <a:xfrm>
              <a:off x="2514475" y="2646500"/>
              <a:ext cx="10850" cy="30875"/>
            </a:xfrm>
            <a:custGeom>
              <a:avLst/>
              <a:gdLst/>
              <a:ahLst/>
              <a:cxnLst/>
              <a:rect l="l" t="t" r="r" b="b"/>
              <a:pathLst>
                <a:path w="434" h="1235" extrusionOk="0">
                  <a:moveTo>
                    <a:pt x="400" y="1"/>
                  </a:moveTo>
                  <a:lnTo>
                    <a:pt x="34" y="167"/>
                  </a:lnTo>
                  <a:cubicBezTo>
                    <a:pt x="34" y="201"/>
                    <a:pt x="0" y="234"/>
                    <a:pt x="0" y="267"/>
                  </a:cubicBezTo>
                  <a:lnTo>
                    <a:pt x="0" y="1201"/>
                  </a:lnTo>
                  <a:cubicBezTo>
                    <a:pt x="0" y="1235"/>
                    <a:pt x="34" y="1235"/>
                    <a:pt x="34" y="1235"/>
                  </a:cubicBezTo>
                  <a:lnTo>
                    <a:pt x="400" y="1035"/>
                  </a:lnTo>
                  <a:cubicBezTo>
                    <a:pt x="434" y="1035"/>
                    <a:pt x="434" y="1001"/>
                    <a:pt x="434" y="968"/>
                  </a:cubicBezTo>
                  <a:lnTo>
                    <a:pt x="434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291;p41">
              <a:extLst>
                <a:ext uri="{FF2B5EF4-FFF2-40B4-BE49-F238E27FC236}">
                  <a16:creationId xmlns:a16="http://schemas.microsoft.com/office/drawing/2014/main" id="{AEAEF330-4F33-9ADA-2F86-E81395559B2B}"/>
                </a:ext>
              </a:extLst>
            </p:cNvPr>
            <p:cNvSpPr/>
            <p:nvPr/>
          </p:nvSpPr>
          <p:spPr>
            <a:xfrm>
              <a:off x="2527800" y="2638175"/>
              <a:ext cx="10875" cy="31700"/>
            </a:xfrm>
            <a:custGeom>
              <a:avLst/>
              <a:gdLst/>
              <a:ahLst/>
              <a:cxnLst/>
              <a:rect l="l" t="t" r="r" b="b"/>
              <a:pathLst>
                <a:path w="435" h="1268" extrusionOk="0">
                  <a:moveTo>
                    <a:pt x="401" y="0"/>
                  </a:moveTo>
                  <a:lnTo>
                    <a:pt x="34" y="200"/>
                  </a:lnTo>
                  <a:cubicBezTo>
                    <a:pt x="34" y="234"/>
                    <a:pt x="1" y="234"/>
                    <a:pt x="1" y="267"/>
                  </a:cubicBezTo>
                  <a:lnTo>
                    <a:pt x="1" y="1234"/>
                  </a:lnTo>
                  <a:cubicBezTo>
                    <a:pt x="1" y="1268"/>
                    <a:pt x="34" y="1268"/>
                    <a:pt x="34" y="1268"/>
                  </a:cubicBezTo>
                  <a:lnTo>
                    <a:pt x="401" y="1067"/>
                  </a:lnTo>
                  <a:cubicBezTo>
                    <a:pt x="435" y="1034"/>
                    <a:pt x="435" y="1001"/>
                    <a:pt x="435" y="1001"/>
                  </a:cubicBezTo>
                  <a:lnTo>
                    <a:pt x="435" y="33"/>
                  </a:lnTo>
                  <a:cubicBezTo>
                    <a:pt x="435" y="0"/>
                    <a:pt x="435" y="0"/>
                    <a:pt x="40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292;p41">
              <a:extLst>
                <a:ext uri="{FF2B5EF4-FFF2-40B4-BE49-F238E27FC236}">
                  <a16:creationId xmlns:a16="http://schemas.microsoft.com/office/drawing/2014/main" id="{B1DF4888-DC08-1F25-B755-D10AD8560246}"/>
                </a:ext>
              </a:extLst>
            </p:cNvPr>
            <p:cNvSpPr/>
            <p:nvPr/>
          </p:nvSpPr>
          <p:spPr>
            <a:xfrm>
              <a:off x="2501125" y="2684025"/>
              <a:ext cx="10875" cy="32550"/>
            </a:xfrm>
            <a:custGeom>
              <a:avLst/>
              <a:gdLst/>
              <a:ahLst/>
              <a:cxnLst/>
              <a:rect l="l" t="t" r="r" b="b"/>
              <a:pathLst>
                <a:path w="435" h="1302" extrusionOk="0">
                  <a:moveTo>
                    <a:pt x="401" y="1"/>
                  </a:moveTo>
                  <a:lnTo>
                    <a:pt x="67" y="234"/>
                  </a:lnTo>
                  <a:cubicBezTo>
                    <a:pt x="34" y="234"/>
                    <a:pt x="0" y="268"/>
                    <a:pt x="0" y="301"/>
                  </a:cubicBezTo>
                  <a:lnTo>
                    <a:pt x="0" y="1268"/>
                  </a:lnTo>
                  <a:cubicBezTo>
                    <a:pt x="0" y="1302"/>
                    <a:pt x="67" y="1302"/>
                    <a:pt x="67" y="1302"/>
                  </a:cubicBezTo>
                  <a:lnTo>
                    <a:pt x="401" y="1068"/>
                  </a:lnTo>
                  <a:cubicBezTo>
                    <a:pt x="434" y="1068"/>
                    <a:pt x="434" y="1035"/>
                    <a:pt x="434" y="1001"/>
                  </a:cubicBezTo>
                  <a:lnTo>
                    <a:pt x="434" y="34"/>
                  </a:lnTo>
                  <a:cubicBezTo>
                    <a:pt x="434" y="1"/>
                    <a:pt x="401" y="1"/>
                    <a:pt x="40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293;p41">
              <a:extLst>
                <a:ext uri="{FF2B5EF4-FFF2-40B4-BE49-F238E27FC236}">
                  <a16:creationId xmlns:a16="http://schemas.microsoft.com/office/drawing/2014/main" id="{2C4823FF-5A5E-1565-BDEF-18236A3F545A}"/>
                </a:ext>
              </a:extLst>
            </p:cNvPr>
            <p:cNvSpPr/>
            <p:nvPr/>
          </p:nvSpPr>
          <p:spPr>
            <a:xfrm>
              <a:off x="2514475" y="2677350"/>
              <a:ext cx="10850" cy="30900"/>
            </a:xfrm>
            <a:custGeom>
              <a:avLst/>
              <a:gdLst/>
              <a:ahLst/>
              <a:cxnLst/>
              <a:rect l="l" t="t" r="r" b="b"/>
              <a:pathLst>
                <a:path w="434" h="1236" extrusionOk="0">
                  <a:moveTo>
                    <a:pt x="400" y="1"/>
                  </a:moveTo>
                  <a:lnTo>
                    <a:pt x="34" y="201"/>
                  </a:lnTo>
                  <a:cubicBezTo>
                    <a:pt x="34" y="201"/>
                    <a:pt x="0" y="234"/>
                    <a:pt x="0" y="268"/>
                  </a:cubicBezTo>
                  <a:lnTo>
                    <a:pt x="0" y="1202"/>
                  </a:lnTo>
                  <a:cubicBezTo>
                    <a:pt x="0" y="1235"/>
                    <a:pt x="34" y="1235"/>
                    <a:pt x="34" y="1235"/>
                  </a:cubicBezTo>
                  <a:lnTo>
                    <a:pt x="400" y="1035"/>
                  </a:lnTo>
                  <a:cubicBezTo>
                    <a:pt x="434" y="1035"/>
                    <a:pt x="434" y="1002"/>
                    <a:pt x="434" y="1002"/>
                  </a:cubicBezTo>
                  <a:lnTo>
                    <a:pt x="434" y="34"/>
                  </a:lnTo>
                  <a:cubicBezTo>
                    <a:pt x="434" y="1"/>
                    <a:pt x="434" y="1"/>
                    <a:pt x="40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294;p41">
              <a:extLst>
                <a:ext uri="{FF2B5EF4-FFF2-40B4-BE49-F238E27FC236}">
                  <a16:creationId xmlns:a16="http://schemas.microsoft.com/office/drawing/2014/main" id="{68097365-AF24-7CDD-7E55-9DAE92AAA48E}"/>
                </a:ext>
              </a:extLst>
            </p:cNvPr>
            <p:cNvSpPr/>
            <p:nvPr/>
          </p:nvSpPr>
          <p:spPr>
            <a:xfrm>
              <a:off x="2527800" y="2669025"/>
              <a:ext cx="10875" cy="31700"/>
            </a:xfrm>
            <a:custGeom>
              <a:avLst/>
              <a:gdLst/>
              <a:ahLst/>
              <a:cxnLst/>
              <a:rect l="l" t="t" r="r" b="b"/>
              <a:pathLst>
                <a:path w="435" h="1268" extrusionOk="0">
                  <a:moveTo>
                    <a:pt x="401" y="0"/>
                  </a:moveTo>
                  <a:lnTo>
                    <a:pt x="34" y="200"/>
                  </a:lnTo>
                  <a:cubicBezTo>
                    <a:pt x="34" y="234"/>
                    <a:pt x="1" y="267"/>
                    <a:pt x="1" y="267"/>
                  </a:cubicBezTo>
                  <a:lnTo>
                    <a:pt x="1" y="1234"/>
                  </a:lnTo>
                  <a:cubicBezTo>
                    <a:pt x="1" y="1268"/>
                    <a:pt x="34" y="1268"/>
                    <a:pt x="34" y="1268"/>
                  </a:cubicBezTo>
                  <a:lnTo>
                    <a:pt x="401" y="1068"/>
                  </a:lnTo>
                  <a:cubicBezTo>
                    <a:pt x="435" y="1034"/>
                    <a:pt x="435" y="1034"/>
                    <a:pt x="435" y="1001"/>
                  </a:cubicBezTo>
                  <a:lnTo>
                    <a:pt x="435" y="34"/>
                  </a:lnTo>
                  <a:cubicBezTo>
                    <a:pt x="435" y="0"/>
                    <a:pt x="435" y="0"/>
                    <a:pt x="40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295;p41">
              <a:extLst>
                <a:ext uri="{FF2B5EF4-FFF2-40B4-BE49-F238E27FC236}">
                  <a16:creationId xmlns:a16="http://schemas.microsoft.com/office/drawing/2014/main" id="{005FA886-7507-F08A-6F37-D5B6BD29EBB9}"/>
                </a:ext>
              </a:extLst>
            </p:cNvPr>
            <p:cNvSpPr/>
            <p:nvPr/>
          </p:nvSpPr>
          <p:spPr>
            <a:xfrm>
              <a:off x="2501950" y="2764300"/>
              <a:ext cx="12325" cy="28500"/>
            </a:xfrm>
            <a:custGeom>
              <a:avLst/>
              <a:gdLst/>
              <a:ahLst/>
              <a:cxnLst/>
              <a:rect l="l" t="t" r="r" b="b"/>
              <a:pathLst>
                <a:path w="493" h="1140" extrusionOk="0">
                  <a:moveTo>
                    <a:pt x="451" y="0"/>
                  </a:moveTo>
                  <a:cubicBezTo>
                    <a:pt x="443" y="0"/>
                    <a:pt x="434" y="9"/>
                    <a:pt x="434" y="25"/>
                  </a:cubicBezTo>
                  <a:lnTo>
                    <a:pt x="1" y="793"/>
                  </a:lnTo>
                  <a:lnTo>
                    <a:pt x="1" y="893"/>
                  </a:lnTo>
                  <a:lnTo>
                    <a:pt x="434" y="1126"/>
                  </a:lnTo>
                  <a:cubicBezTo>
                    <a:pt x="434" y="1135"/>
                    <a:pt x="439" y="1139"/>
                    <a:pt x="446" y="1139"/>
                  </a:cubicBezTo>
                  <a:cubicBezTo>
                    <a:pt x="463" y="1139"/>
                    <a:pt x="492" y="1108"/>
                    <a:pt x="468" y="1059"/>
                  </a:cubicBezTo>
                  <a:lnTo>
                    <a:pt x="468" y="25"/>
                  </a:lnTo>
                  <a:cubicBezTo>
                    <a:pt x="468" y="9"/>
                    <a:pt x="459" y="0"/>
                    <a:pt x="45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296;p41">
              <a:extLst>
                <a:ext uri="{FF2B5EF4-FFF2-40B4-BE49-F238E27FC236}">
                  <a16:creationId xmlns:a16="http://schemas.microsoft.com/office/drawing/2014/main" id="{69FE4589-3F46-BC01-DA28-FCFFC4B5FB0A}"/>
                </a:ext>
              </a:extLst>
            </p:cNvPr>
            <p:cNvSpPr/>
            <p:nvPr/>
          </p:nvSpPr>
          <p:spPr>
            <a:xfrm>
              <a:off x="2506125" y="2769925"/>
              <a:ext cx="16700" cy="15350"/>
            </a:xfrm>
            <a:custGeom>
              <a:avLst/>
              <a:gdLst/>
              <a:ahLst/>
              <a:cxnLst/>
              <a:rect l="l" t="t" r="r" b="b"/>
              <a:pathLst>
                <a:path w="668" h="614" extrusionOk="0">
                  <a:moveTo>
                    <a:pt x="668" y="0"/>
                  </a:moveTo>
                  <a:lnTo>
                    <a:pt x="67" y="334"/>
                  </a:lnTo>
                  <a:cubicBezTo>
                    <a:pt x="34" y="367"/>
                    <a:pt x="1" y="434"/>
                    <a:pt x="1" y="501"/>
                  </a:cubicBezTo>
                  <a:cubicBezTo>
                    <a:pt x="1" y="576"/>
                    <a:pt x="19" y="613"/>
                    <a:pt x="43" y="613"/>
                  </a:cubicBezTo>
                  <a:cubicBezTo>
                    <a:pt x="51" y="613"/>
                    <a:pt x="59" y="609"/>
                    <a:pt x="67" y="601"/>
                  </a:cubicBezTo>
                  <a:lnTo>
                    <a:pt x="668" y="267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297;p41">
              <a:extLst>
                <a:ext uri="{FF2B5EF4-FFF2-40B4-BE49-F238E27FC236}">
                  <a16:creationId xmlns:a16="http://schemas.microsoft.com/office/drawing/2014/main" id="{4332CEE1-A724-B416-11D0-FA7338843B15}"/>
                </a:ext>
              </a:extLst>
            </p:cNvPr>
            <p:cNvSpPr/>
            <p:nvPr/>
          </p:nvSpPr>
          <p:spPr>
            <a:xfrm>
              <a:off x="2525300" y="2765750"/>
              <a:ext cx="5025" cy="9200"/>
            </a:xfrm>
            <a:custGeom>
              <a:avLst/>
              <a:gdLst/>
              <a:ahLst/>
              <a:cxnLst/>
              <a:rect l="l" t="t" r="r" b="b"/>
              <a:pathLst>
                <a:path w="201" h="368" extrusionOk="0">
                  <a:moveTo>
                    <a:pt x="201" y="1"/>
                  </a:moveTo>
                  <a:lnTo>
                    <a:pt x="1" y="101"/>
                  </a:lnTo>
                  <a:lnTo>
                    <a:pt x="1" y="368"/>
                  </a:lnTo>
                  <a:lnTo>
                    <a:pt x="201" y="268"/>
                  </a:lnTo>
                  <a:lnTo>
                    <a:pt x="201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298;p41">
              <a:extLst>
                <a:ext uri="{FF2B5EF4-FFF2-40B4-BE49-F238E27FC236}">
                  <a16:creationId xmlns:a16="http://schemas.microsoft.com/office/drawing/2014/main" id="{DA97B8D8-E65F-0C5D-8388-984913795E3C}"/>
                </a:ext>
              </a:extLst>
            </p:cNvPr>
            <p:cNvSpPr/>
            <p:nvPr/>
          </p:nvSpPr>
          <p:spPr>
            <a:xfrm>
              <a:off x="2532825" y="2758750"/>
              <a:ext cx="10850" cy="32350"/>
            </a:xfrm>
            <a:custGeom>
              <a:avLst/>
              <a:gdLst/>
              <a:ahLst/>
              <a:cxnLst/>
              <a:rect l="l" t="t" r="r" b="b"/>
              <a:pathLst>
                <a:path w="434" h="1294" extrusionOk="0">
                  <a:moveTo>
                    <a:pt x="366" y="1"/>
                  </a:moveTo>
                  <a:cubicBezTo>
                    <a:pt x="354" y="1"/>
                    <a:pt x="343" y="5"/>
                    <a:pt x="334" y="14"/>
                  </a:cubicBezTo>
                  <a:lnTo>
                    <a:pt x="0" y="181"/>
                  </a:lnTo>
                  <a:lnTo>
                    <a:pt x="0" y="447"/>
                  </a:lnTo>
                  <a:lnTo>
                    <a:pt x="234" y="314"/>
                  </a:lnTo>
                  <a:lnTo>
                    <a:pt x="234" y="1181"/>
                  </a:lnTo>
                  <a:cubicBezTo>
                    <a:pt x="234" y="1256"/>
                    <a:pt x="252" y="1294"/>
                    <a:pt x="290" y="1294"/>
                  </a:cubicBezTo>
                  <a:cubicBezTo>
                    <a:pt x="302" y="1294"/>
                    <a:pt x="317" y="1290"/>
                    <a:pt x="334" y="1281"/>
                  </a:cubicBezTo>
                  <a:cubicBezTo>
                    <a:pt x="400" y="1215"/>
                    <a:pt x="434" y="1148"/>
                    <a:pt x="434" y="1081"/>
                  </a:cubicBezTo>
                  <a:lnTo>
                    <a:pt x="434" y="81"/>
                  </a:lnTo>
                  <a:cubicBezTo>
                    <a:pt x="434" y="32"/>
                    <a:pt x="398" y="1"/>
                    <a:pt x="36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299;p41">
              <a:extLst>
                <a:ext uri="{FF2B5EF4-FFF2-40B4-BE49-F238E27FC236}">
                  <a16:creationId xmlns:a16="http://schemas.microsoft.com/office/drawing/2014/main" id="{24E1B5A7-07C8-52C9-5518-15291021EDF1}"/>
                </a:ext>
              </a:extLst>
            </p:cNvPr>
            <p:cNvSpPr/>
            <p:nvPr/>
          </p:nvSpPr>
          <p:spPr>
            <a:xfrm>
              <a:off x="2500300" y="2846675"/>
              <a:ext cx="34825" cy="62550"/>
            </a:xfrm>
            <a:custGeom>
              <a:avLst/>
              <a:gdLst/>
              <a:ahLst/>
              <a:cxnLst/>
              <a:rect l="l" t="t" r="r" b="b"/>
              <a:pathLst>
                <a:path w="1393" h="2502" extrusionOk="0">
                  <a:moveTo>
                    <a:pt x="952" y="1"/>
                  </a:moveTo>
                  <a:cubicBezTo>
                    <a:pt x="865" y="1"/>
                    <a:pt x="768" y="32"/>
                    <a:pt x="667" y="99"/>
                  </a:cubicBezTo>
                  <a:cubicBezTo>
                    <a:pt x="200" y="500"/>
                    <a:pt x="0" y="1134"/>
                    <a:pt x="67" y="1734"/>
                  </a:cubicBezTo>
                  <a:cubicBezTo>
                    <a:pt x="134" y="2234"/>
                    <a:pt x="434" y="2234"/>
                    <a:pt x="467" y="2468"/>
                  </a:cubicBezTo>
                  <a:cubicBezTo>
                    <a:pt x="467" y="2501"/>
                    <a:pt x="500" y="2501"/>
                    <a:pt x="500" y="2501"/>
                  </a:cubicBezTo>
                  <a:lnTo>
                    <a:pt x="901" y="2268"/>
                  </a:lnTo>
                  <a:cubicBezTo>
                    <a:pt x="934" y="2268"/>
                    <a:pt x="934" y="2234"/>
                    <a:pt x="934" y="2201"/>
                  </a:cubicBezTo>
                  <a:cubicBezTo>
                    <a:pt x="1001" y="1867"/>
                    <a:pt x="1368" y="1500"/>
                    <a:pt x="1368" y="700"/>
                  </a:cubicBezTo>
                  <a:cubicBezTo>
                    <a:pt x="1393" y="276"/>
                    <a:pt x="1212" y="1"/>
                    <a:pt x="95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300;p41">
              <a:extLst>
                <a:ext uri="{FF2B5EF4-FFF2-40B4-BE49-F238E27FC236}">
                  <a16:creationId xmlns:a16="http://schemas.microsoft.com/office/drawing/2014/main" id="{A55630A9-176A-9156-9C40-89147D329BC8}"/>
                </a:ext>
              </a:extLst>
            </p:cNvPr>
            <p:cNvSpPr/>
            <p:nvPr/>
          </p:nvSpPr>
          <p:spPr>
            <a:xfrm>
              <a:off x="2511975" y="2907525"/>
              <a:ext cx="11700" cy="16700"/>
            </a:xfrm>
            <a:custGeom>
              <a:avLst/>
              <a:gdLst/>
              <a:ahLst/>
              <a:cxnLst/>
              <a:rect l="l" t="t" r="r" b="b"/>
              <a:pathLst>
                <a:path w="468" h="668" extrusionOk="0">
                  <a:moveTo>
                    <a:pt x="434" y="0"/>
                  </a:moveTo>
                  <a:lnTo>
                    <a:pt x="67" y="201"/>
                  </a:lnTo>
                  <a:cubicBezTo>
                    <a:pt x="33" y="234"/>
                    <a:pt x="0" y="267"/>
                    <a:pt x="0" y="301"/>
                  </a:cubicBezTo>
                  <a:lnTo>
                    <a:pt x="0" y="634"/>
                  </a:lnTo>
                  <a:cubicBezTo>
                    <a:pt x="0" y="668"/>
                    <a:pt x="33" y="668"/>
                    <a:pt x="67" y="668"/>
                  </a:cubicBezTo>
                  <a:lnTo>
                    <a:pt x="434" y="467"/>
                  </a:lnTo>
                  <a:cubicBezTo>
                    <a:pt x="467" y="434"/>
                    <a:pt x="467" y="401"/>
                    <a:pt x="467" y="401"/>
                  </a:cubicBezTo>
                  <a:lnTo>
                    <a:pt x="467" y="34"/>
                  </a:lnTo>
                  <a:cubicBezTo>
                    <a:pt x="467" y="0"/>
                    <a:pt x="467" y="0"/>
                    <a:pt x="43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301;p41">
              <a:extLst>
                <a:ext uri="{FF2B5EF4-FFF2-40B4-BE49-F238E27FC236}">
                  <a16:creationId xmlns:a16="http://schemas.microsoft.com/office/drawing/2014/main" id="{26E850E6-5F5B-7F4F-0917-EC1990DE539B}"/>
                </a:ext>
              </a:extLst>
            </p:cNvPr>
            <p:cNvSpPr/>
            <p:nvPr/>
          </p:nvSpPr>
          <p:spPr>
            <a:xfrm>
              <a:off x="2501125" y="2641900"/>
              <a:ext cx="43550" cy="77725"/>
            </a:xfrm>
            <a:custGeom>
              <a:avLst/>
              <a:gdLst/>
              <a:ahLst/>
              <a:cxnLst/>
              <a:rect l="l" t="t" r="r" b="b"/>
              <a:pathLst>
                <a:path w="1742" h="3109" extrusionOk="0">
                  <a:moveTo>
                    <a:pt x="1085" y="318"/>
                  </a:moveTo>
                  <a:cubicBezTo>
                    <a:pt x="1321" y="318"/>
                    <a:pt x="1502" y="572"/>
                    <a:pt x="1502" y="985"/>
                  </a:cubicBezTo>
                  <a:cubicBezTo>
                    <a:pt x="1502" y="1519"/>
                    <a:pt x="1268" y="2019"/>
                    <a:pt x="868" y="2319"/>
                  </a:cubicBezTo>
                  <a:cubicBezTo>
                    <a:pt x="785" y="2365"/>
                    <a:pt x="708" y="2386"/>
                    <a:pt x="637" y="2386"/>
                  </a:cubicBezTo>
                  <a:cubicBezTo>
                    <a:pt x="394" y="2386"/>
                    <a:pt x="234" y="2133"/>
                    <a:pt x="234" y="1719"/>
                  </a:cubicBezTo>
                  <a:cubicBezTo>
                    <a:pt x="201" y="1185"/>
                    <a:pt x="434" y="685"/>
                    <a:pt x="868" y="385"/>
                  </a:cubicBezTo>
                  <a:cubicBezTo>
                    <a:pt x="943" y="340"/>
                    <a:pt x="1016" y="318"/>
                    <a:pt x="1085" y="318"/>
                  </a:cubicBezTo>
                  <a:close/>
                  <a:moveTo>
                    <a:pt x="1162" y="1"/>
                  </a:moveTo>
                  <a:cubicBezTo>
                    <a:pt x="1033" y="1"/>
                    <a:pt x="887" y="59"/>
                    <a:pt x="734" y="185"/>
                  </a:cubicBezTo>
                  <a:cubicBezTo>
                    <a:pt x="334" y="552"/>
                    <a:pt x="101" y="1052"/>
                    <a:pt x="34" y="1619"/>
                  </a:cubicBezTo>
                  <a:cubicBezTo>
                    <a:pt x="0" y="1886"/>
                    <a:pt x="34" y="2153"/>
                    <a:pt x="134" y="2386"/>
                  </a:cubicBezTo>
                  <a:lnTo>
                    <a:pt x="0" y="3053"/>
                  </a:lnTo>
                  <a:cubicBezTo>
                    <a:pt x="0" y="3092"/>
                    <a:pt x="0" y="3109"/>
                    <a:pt x="14" y="3109"/>
                  </a:cubicBezTo>
                  <a:cubicBezTo>
                    <a:pt x="23" y="3109"/>
                    <a:pt x="40" y="3101"/>
                    <a:pt x="67" y="3087"/>
                  </a:cubicBezTo>
                  <a:lnTo>
                    <a:pt x="434" y="2686"/>
                  </a:lnTo>
                  <a:cubicBezTo>
                    <a:pt x="468" y="2692"/>
                    <a:pt x="503" y="2695"/>
                    <a:pt x="537" y="2695"/>
                  </a:cubicBezTo>
                  <a:cubicBezTo>
                    <a:pt x="702" y="2695"/>
                    <a:pt x="863" y="2630"/>
                    <a:pt x="1001" y="2520"/>
                  </a:cubicBezTo>
                  <a:cubicBezTo>
                    <a:pt x="1401" y="2153"/>
                    <a:pt x="1635" y="1619"/>
                    <a:pt x="1668" y="1085"/>
                  </a:cubicBezTo>
                  <a:cubicBezTo>
                    <a:pt x="1741" y="427"/>
                    <a:pt x="1512" y="1"/>
                    <a:pt x="116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302;p41">
              <a:extLst>
                <a:ext uri="{FF2B5EF4-FFF2-40B4-BE49-F238E27FC236}">
                  <a16:creationId xmlns:a16="http://schemas.microsoft.com/office/drawing/2014/main" id="{8601EFEF-F906-33EB-0AB0-0C33A8047AC5}"/>
                </a:ext>
              </a:extLst>
            </p:cNvPr>
            <p:cNvSpPr/>
            <p:nvPr/>
          </p:nvSpPr>
          <p:spPr>
            <a:xfrm>
              <a:off x="2501125" y="2957975"/>
              <a:ext cx="43550" cy="78325"/>
            </a:xfrm>
            <a:custGeom>
              <a:avLst/>
              <a:gdLst/>
              <a:ahLst/>
              <a:cxnLst/>
              <a:rect l="l" t="t" r="r" b="b"/>
              <a:pathLst>
                <a:path w="1742" h="3133" extrusionOk="0">
                  <a:moveTo>
                    <a:pt x="1073" y="322"/>
                  </a:moveTo>
                  <a:cubicBezTo>
                    <a:pt x="1315" y="322"/>
                    <a:pt x="1502" y="597"/>
                    <a:pt x="1502" y="1018"/>
                  </a:cubicBezTo>
                  <a:cubicBezTo>
                    <a:pt x="1502" y="1518"/>
                    <a:pt x="1268" y="2019"/>
                    <a:pt x="868" y="2352"/>
                  </a:cubicBezTo>
                  <a:cubicBezTo>
                    <a:pt x="786" y="2397"/>
                    <a:pt x="709" y="2418"/>
                    <a:pt x="639" y="2418"/>
                  </a:cubicBezTo>
                  <a:cubicBezTo>
                    <a:pt x="395" y="2418"/>
                    <a:pt x="234" y="2159"/>
                    <a:pt x="234" y="1718"/>
                  </a:cubicBezTo>
                  <a:cubicBezTo>
                    <a:pt x="201" y="1218"/>
                    <a:pt x="434" y="718"/>
                    <a:pt x="868" y="384"/>
                  </a:cubicBezTo>
                  <a:cubicBezTo>
                    <a:pt x="938" y="342"/>
                    <a:pt x="1008" y="322"/>
                    <a:pt x="1073" y="322"/>
                  </a:cubicBezTo>
                  <a:close/>
                  <a:moveTo>
                    <a:pt x="1160" y="1"/>
                  </a:moveTo>
                  <a:cubicBezTo>
                    <a:pt x="1031" y="1"/>
                    <a:pt x="886" y="59"/>
                    <a:pt x="734" y="184"/>
                  </a:cubicBezTo>
                  <a:cubicBezTo>
                    <a:pt x="334" y="584"/>
                    <a:pt x="101" y="1085"/>
                    <a:pt x="34" y="1618"/>
                  </a:cubicBezTo>
                  <a:cubicBezTo>
                    <a:pt x="0" y="1885"/>
                    <a:pt x="34" y="2152"/>
                    <a:pt x="134" y="2419"/>
                  </a:cubicBezTo>
                  <a:lnTo>
                    <a:pt x="0" y="3053"/>
                  </a:lnTo>
                  <a:cubicBezTo>
                    <a:pt x="0" y="3102"/>
                    <a:pt x="0" y="3133"/>
                    <a:pt x="27" y="3133"/>
                  </a:cubicBezTo>
                  <a:cubicBezTo>
                    <a:pt x="36" y="3133"/>
                    <a:pt x="49" y="3128"/>
                    <a:pt x="67" y="3119"/>
                  </a:cubicBezTo>
                  <a:lnTo>
                    <a:pt x="434" y="2686"/>
                  </a:lnTo>
                  <a:cubicBezTo>
                    <a:pt x="488" y="2704"/>
                    <a:pt x="541" y="2712"/>
                    <a:pt x="594" y="2712"/>
                  </a:cubicBezTo>
                  <a:cubicBezTo>
                    <a:pt x="739" y="2712"/>
                    <a:pt x="879" y="2650"/>
                    <a:pt x="1001" y="2552"/>
                  </a:cubicBezTo>
                  <a:cubicBezTo>
                    <a:pt x="1401" y="2152"/>
                    <a:pt x="1635" y="1652"/>
                    <a:pt x="1668" y="1118"/>
                  </a:cubicBezTo>
                  <a:cubicBezTo>
                    <a:pt x="1742" y="434"/>
                    <a:pt x="1511" y="1"/>
                    <a:pt x="116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303;p41">
              <a:extLst>
                <a:ext uri="{FF2B5EF4-FFF2-40B4-BE49-F238E27FC236}">
                  <a16:creationId xmlns:a16="http://schemas.microsoft.com/office/drawing/2014/main" id="{3B707BCD-4024-DFD9-54A5-30771066EA85}"/>
                </a:ext>
              </a:extLst>
            </p:cNvPr>
            <p:cNvSpPr/>
            <p:nvPr/>
          </p:nvSpPr>
          <p:spPr>
            <a:xfrm>
              <a:off x="2516125" y="3069800"/>
              <a:ext cx="16725" cy="27400"/>
            </a:xfrm>
            <a:custGeom>
              <a:avLst/>
              <a:gdLst/>
              <a:ahLst/>
              <a:cxnLst/>
              <a:rect l="l" t="t" r="r" b="b"/>
              <a:pathLst>
                <a:path w="669" h="1096" extrusionOk="0">
                  <a:moveTo>
                    <a:pt x="453" y="0"/>
                  </a:moveTo>
                  <a:cubicBezTo>
                    <a:pt x="415" y="0"/>
                    <a:pt x="375" y="15"/>
                    <a:pt x="334" y="47"/>
                  </a:cubicBezTo>
                  <a:cubicBezTo>
                    <a:pt x="101" y="214"/>
                    <a:pt x="1" y="448"/>
                    <a:pt x="1" y="748"/>
                  </a:cubicBezTo>
                  <a:cubicBezTo>
                    <a:pt x="1" y="950"/>
                    <a:pt x="78" y="1095"/>
                    <a:pt x="202" y="1095"/>
                  </a:cubicBezTo>
                  <a:cubicBezTo>
                    <a:pt x="242" y="1095"/>
                    <a:pt x="286" y="1080"/>
                    <a:pt x="334" y="1048"/>
                  </a:cubicBezTo>
                  <a:cubicBezTo>
                    <a:pt x="535" y="881"/>
                    <a:pt x="668" y="615"/>
                    <a:pt x="668" y="348"/>
                  </a:cubicBezTo>
                  <a:cubicBezTo>
                    <a:pt x="668" y="145"/>
                    <a:pt x="572" y="0"/>
                    <a:pt x="45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304;p41">
              <a:extLst>
                <a:ext uri="{FF2B5EF4-FFF2-40B4-BE49-F238E27FC236}">
                  <a16:creationId xmlns:a16="http://schemas.microsoft.com/office/drawing/2014/main" id="{C0076521-CF3D-B294-22AC-0FD774B59B98}"/>
                </a:ext>
              </a:extLst>
            </p:cNvPr>
            <p:cNvSpPr/>
            <p:nvPr/>
          </p:nvSpPr>
          <p:spPr>
            <a:xfrm>
              <a:off x="2535325" y="3075350"/>
              <a:ext cx="11700" cy="17950"/>
            </a:xfrm>
            <a:custGeom>
              <a:avLst/>
              <a:gdLst/>
              <a:ahLst/>
              <a:cxnLst/>
              <a:rect l="l" t="t" r="r" b="b"/>
              <a:pathLst>
                <a:path w="468" h="718" extrusionOk="0">
                  <a:moveTo>
                    <a:pt x="326" y="1"/>
                  </a:moveTo>
                  <a:cubicBezTo>
                    <a:pt x="298" y="1"/>
                    <a:pt x="267" y="9"/>
                    <a:pt x="234" y="26"/>
                  </a:cubicBezTo>
                  <a:cubicBezTo>
                    <a:pt x="100" y="126"/>
                    <a:pt x="0" y="292"/>
                    <a:pt x="0" y="493"/>
                  </a:cubicBezTo>
                  <a:cubicBezTo>
                    <a:pt x="0" y="643"/>
                    <a:pt x="56" y="718"/>
                    <a:pt x="141" y="718"/>
                  </a:cubicBezTo>
                  <a:cubicBezTo>
                    <a:pt x="169" y="718"/>
                    <a:pt x="200" y="709"/>
                    <a:pt x="234" y="693"/>
                  </a:cubicBezTo>
                  <a:cubicBezTo>
                    <a:pt x="367" y="593"/>
                    <a:pt x="467" y="426"/>
                    <a:pt x="467" y="226"/>
                  </a:cubicBezTo>
                  <a:cubicBezTo>
                    <a:pt x="467" y="76"/>
                    <a:pt x="411" y="1"/>
                    <a:pt x="32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305;p41">
              <a:extLst>
                <a:ext uri="{FF2B5EF4-FFF2-40B4-BE49-F238E27FC236}">
                  <a16:creationId xmlns:a16="http://schemas.microsoft.com/office/drawing/2014/main" id="{B14A2AFD-8B9A-C0B9-828F-944CEF5546B6}"/>
                </a:ext>
              </a:extLst>
            </p:cNvPr>
            <p:cNvSpPr/>
            <p:nvPr/>
          </p:nvSpPr>
          <p:spPr>
            <a:xfrm>
              <a:off x="2514475" y="3097500"/>
              <a:ext cx="19200" cy="42725"/>
            </a:xfrm>
            <a:custGeom>
              <a:avLst/>
              <a:gdLst/>
              <a:ahLst/>
              <a:cxnLst/>
              <a:rect l="l" t="t" r="r" b="b"/>
              <a:pathLst>
                <a:path w="768" h="1709" extrusionOk="0">
                  <a:moveTo>
                    <a:pt x="605" y="1"/>
                  </a:moveTo>
                  <a:cubicBezTo>
                    <a:pt x="572" y="1"/>
                    <a:pt x="536" y="13"/>
                    <a:pt x="501" y="40"/>
                  </a:cubicBezTo>
                  <a:lnTo>
                    <a:pt x="267" y="174"/>
                  </a:lnTo>
                  <a:cubicBezTo>
                    <a:pt x="100" y="274"/>
                    <a:pt x="0" y="474"/>
                    <a:pt x="0" y="707"/>
                  </a:cubicBezTo>
                  <a:lnTo>
                    <a:pt x="0" y="1708"/>
                  </a:lnTo>
                  <a:lnTo>
                    <a:pt x="767" y="1274"/>
                  </a:lnTo>
                  <a:lnTo>
                    <a:pt x="767" y="240"/>
                  </a:lnTo>
                  <a:cubicBezTo>
                    <a:pt x="767" y="94"/>
                    <a:pt x="696" y="1"/>
                    <a:pt x="60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306;p41">
              <a:extLst>
                <a:ext uri="{FF2B5EF4-FFF2-40B4-BE49-F238E27FC236}">
                  <a16:creationId xmlns:a16="http://schemas.microsoft.com/office/drawing/2014/main" id="{EAA9DB30-CB76-F471-FDBC-6FBD3F7D3D51}"/>
                </a:ext>
              </a:extLst>
            </p:cNvPr>
            <p:cNvSpPr/>
            <p:nvPr/>
          </p:nvSpPr>
          <p:spPr>
            <a:xfrm>
              <a:off x="2536975" y="3095325"/>
              <a:ext cx="10050" cy="32375"/>
            </a:xfrm>
            <a:custGeom>
              <a:avLst/>
              <a:gdLst/>
              <a:ahLst/>
              <a:cxnLst/>
              <a:rect l="l" t="t" r="r" b="b"/>
              <a:pathLst>
                <a:path w="402" h="1295" extrusionOk="0">
                  <a:moveTo>
                    <a:pt x="279" y="1"/>
                  </a:moveTo>
                  <a:cubicBezTo>
                    <a:pt x="255" y="1"/>
                    <a:pt x="228" y="9"/>
                    <a:pt x="201" y="27"/>
                  </a:cubicBezTo>
                  <a:lnTo>
                    <a:pt x="1" y="161"/>
                  </a:lnTo>
                  <a:lnTo>
                    <a:pt x="1" y="1295"/>
                  </a:lnTo>
                  <a:lnTo>
                    <a:pt x="401" y="1061"/>
                  </a:lnTo>
                  <a:lnTo>
                    <a:pt x="401" y="161"/>
                  </a:lnTo>
                  <a:cubicBezTo>
                    <a:pt x="401" y="63"/>
                    <a:pt x="347" y="1"/>
                    <a:pt x="27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307;p41">
              <a:extLst>
                <a:ext uri="{FF2B5EF4-FFF2-40B4-BE49-F238E27FC236}">
                  <a16:creationId xmlns:a16="http://schemas.microsoft.com/office/drawing/2014/main" id="{002FE39E-845E-0C9D-F522-142555CB0AAF}"/>
                </a:ext>
              </a:extLst>
            </p:cNvPr>
            <p:cNvSpPr/>
            <p:nvPr/>
          </p:nvSpPr>
          <p:spPr>
            <a:xfrm>
              <a:off x="2501125" y="3094650"/>
              <a:ext cx="11700" cy="18575"/>
            </a:xfrm>
            <a:custGeom>
              <a:avLst/>
              <a:gdLst/>
              <a:ahLst/>
              <a:cxnLst/>
              <a:rect l="l" t="t" r="r" b="b"/>
              <a:pathLst>
                <a:path w="468" h="743" extrusionOk="0">
                  <a:moveTo>
                    <a:pt x="313" y="0"/>
                  </a:moveTo>
                  <a:cubicBezTo>
                    <a:pt x="288" y="0"/>
                    <a:pt x="262" y="7"/>
                    <a:pt x="234" y="21"/>
                  </a:cubicBezTo>
                  <a:cubicBezTo>
                    <a:pt x="101" y="154"/>
                    <a:pt x="0" y="321"/>
                    <a:pt x="34" y="521"/>
                  </a:cubicBezTo>
                  <a:cubicBezTo>
                    <a:pt x="34" y="652"/>
                    <a:pt x="96" y="742"/>
                    <a:pt x="171" y="742"/>
                  </a:cubicBezTo>
                  <a:cubicBezTo>
                    <a:pt x="191" y="742"/>
                    <a:pt x="213" y="736"/>
                    <a:pt x="234" y="721"/>
                  </a:cubicBezTo>
                  <a:cubicBezTo>
                    <a:pt x="367" y="588"/>
                    <a:pt x="467" y="421"/>
                    <a:pt x="467" y="254"/>
                  </a:cubicBezTo>
                  <a:cubicBezTo>
                    <a:pt x="467" y="96"/>
                    <a:pt x="405" y="0"/>
                    <a:pt x="31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308;p41">
              <a:extLst>
                <a:ext uri="{FF2B5EF4-FFF2-40B4-BE49-F238E27FC236}">
                  <a16:creationId xmlns:a16="http://schemas.microsoft.com/office/drawing/2014/main" id="{50CD78B3-B443-4095-BD9F-C818801BBD75}"/>
                </a:ext>
              </a:extLst>
            </p:cNvPr>
            <p:cNvSpPr/>
            <p:nvPr/>
          </p:nvSpPr>
          <p:spPr>
            <a:xfrm>
              <a:off x="2501125" y="3113500"/>
              <a:ext cx="10875" cy="34225"/>
            </a:xfrm>
            <a:custGeom>
              <a:avLst/>
              <a:gdLst/>
              <a:ahLst/>
              <a:cxnLst/>
              <a:rect l="l" t="t" r="r" b="b"/>
              <a:pathLst>
                <a:path w="435" h="1369" extrusionOk="0">
                  <a:moveTo>
                    <a:pt x="434" y="1"/>
                  </a:moveTo>
                  <a:lnTo>
                    <a:pt x="201" y="134"/>
                  </a:lnTo>
                  <a:cubicBezTo>
                    <a:pt x="67" y="201"/>
                    <a:pt x="0" y="334"/>
                    <a:pt x="0" y="501"/>
                  </a:cubicBezTo>
                  <a:lnTo>
                    <a:pt x="0" y="1368"/>
                  </a:lnTo>
                  <a:lnTo>
                    <a:pt x="434" y="1135"/>
                  </a:lnTo>
                  <a:lnTo>
                    <a:pt x="434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309;p41">
              <a:extLst>
                <a:ext uri="{FF2B5EF4-FFF2-40B4-BE49-F238E27FC236}">
                  <a16:creationId xmlns:a16="http://schemas.microsoft.com/office/drawing/2014/main" id="{C7493356-9946-2FDF-0EF3-184A49061931}"/>
                </a:ext>
              </a:extLst>
            </p:cNvPr>
            <p:cNvSpPr/>
            <p:nvPr/>
          </p:nvSpPr>
          <p:spPr>
            <a:xfrm>
              <a:off x="2586175" y="2488250"/>
              <a:ext cx="254375" cy="161425"/>
            </a:xfrm>
            <a:custGeom>
              <a:avLst/>
              <a:gdLst/>
              <a:ahLst/>
              <a:cxnLst/>
              <a:rect l="l" t="t" r="r" b="b"/>
              <a:pathLst>
                <a:path w="10175" h="6457" extrusionOk="0">
                  <a:moveTo>
                    <a:pt x="9925" y="1"/>
                  </a:moveTo>
                  <a:cubicBezTo>
                    <a:pt x="9861" y="1"/>
                    <a:pt x="9787" y="20"/>
                    <a:pt x="9708" y="59"/>
                  </a:cubicBezTo>
                  <a:lnTo>
                    <a:pt x="468" y="5430"/>
                  </a:lnTo>
                  <a:cubicBezTo>
                    <a:pt x="201" y="5597"/>
                    <a:pt x="34" y="5864"/>
                    <a:pt x="1" y="6164"/>
                  </a:cubicBezTo>
                  <a:cubicBezTo>
                    <a:pt x="1" y="6351"/>
                    <a:pt x="99" y="6456"/>
                    <a:pt x="250" y="6456"/>
                  </a:cubicBezTo>
                  <a:cubicBezTo>
                    <a:pt x="315" y="6456"/>
                    <a:pt x="388" y="6437"/>
                    <a:pt x="468" y="6397"/>
                  </a:cubicBezTo>
                  <a:lnTo>
                    <a:pt x="9708" y="1027"/>
                  </a:lnTo>
                  <a:cubicBezTo>
                    <a:pt x="9975" y="860"/>
                    <a:pt x="10141" y="593"/>
                    <a:pt x="10175" y="293"/>
                  </a:cubicBezTo>
                  <a:cubicBezTo>
                    <a:pt x="10175" y="106"/>
                    <a:pt x="10076" y="1"/>
                    <a:pt x="992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310;p41">
              <a:extLst>
                <a:ext uri="{FF2B5EF4-FFF2-40B4-BE49-F238E27FC236}">
                  <a16:creationId xmlns:a16="http://schemas.microsoft.com/office/drawing/2014/main" id="{6E09BBDF-C01A-9BDB-32B9-AF333583DFCB}"/>
                </a:ext>
              </a:extLst>
            </p:cNvPr>
            <p:cNvSpPr/>
            <p:nvPr/>
          </p:nvSpPr>
          <p:spPr>
            <a:xfrm>
              <a:off x="2586175" y="2597500"/>
              <a:ext cx="254375" cy="161400"/>
            </a:xfrm>
            <a:custGeom>
              <a:avLst/>
              <a:gdLst/>
              <a:ahLst/>
              <a:cxnLst/>
              <a:rect l="l" t="t" r="r" b="b"/>
              <a:pathLst>
                <a:path w="10175" h="6456" extrusionOk="0">
                  <a:moveTo>
                    <a:pt x="9925" y="0"/>
                  </a:moveTo>
                  <a:cubicBezTo>
                    <a:pt x="9861" y="0"/>
                    <a:pt x="9787" y="19"/>
                    <a:pt x="9708" y="59"/>
                  </a:cubicBezTo>
                  <a:lnTo>
                    <a:pt x="468" y="5396"/>
                  </a:lnTo>
                  <a:cubicBezTo>
                    <a:pt x="201" y="5563"/>
                    <a:pt x="34" y="5863"/>
                    <a:pt x="1" y="6164"/>
                  </a:cubicBezTo>
                  <a:cubicBezTo>
                    <a:pt x="1" y="6351"/>
                    <a:pt x="99" y="6456"/>
                    <a:pt x="250" y="6456"/>
                  </a:cubicBezTo>
                  <a:cubicBezTo>
                    <a:pt x="315" y="6456"/>
                    <a:pt x="388" y="6437"/>
                    <a:pt x="468" y="6397"/>
                  </a:cubicBezTo>
                  <a:lnTo>
                    <a:pt x="9708" y="1060"/>
                  </a:lnTo>
                  <a:cubicBezTo>
                    <a:pt x="9975" y="893"/>
                    <a:pt x="10141" y="593"/>
                    <a:pt x="10175" y="293"/>
                  </a:cubicBezTo>
                  <a:cubicBezTo>
                    <a:pt x="10175" y="106"/>
                    <a:pt x="10076" y="0"/>
                    <a:pt x="992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311;p41">
              <a:extLst>
                <a:ext uri="{FF2B5EF4-FFF2-40B4-BE49-F238E27FC236}">
                  <a16:creationId xmlns:a16="http://schemas.microsoft.com/office/drawing/2014/main" id="{8FB9B25A-C884-750F-249F-E412619A325B}"/>
                </a:ext>
              </a:extLst>
            </p:cNvPr>
            <p:cNvSpPr/>
            <p:nvPr/>
          </p:nvSpPr>
          <p:spPr>
            <a:xfrm>
              <a:off x="2586175" y="2707000"/>
              <a:ext cx="254375" cy="160900"/>
            </a:xfrm>
            <a:custGeom>
              <a:avLst/>
              <a:gdLst/>
              <a:ahLst/>
              <a:cxnLst/>
              <a:rect l="l" t="t" r="r" b="b"/>
              <a:pathLst>
                <a:path w="10175" h="6436" extrusionOk="0">
                  <a:moveTo>
                    <a:pt x="9947" y="1"/>
                  </a:moveTo>
                  <a:cubicBezTo>
                    <a:pt x="9878" y="1"/>
                    <a:pt x="9797" y="27"/>
                    <a:pt x="9708" y="82"/>
                  </a:cubicBezTo>
                  <a:lnTo>
                    <a:pt x="468" y="5386"/>
                  </a:lnTo>
                  <a:cubicBezTo>
                    <a:pt x="201" y="5553"/>
                    <a:pt x="34" y="5820"/>
                    <a:pt x="1" y="6153"/>
                  </a:cubicBezTo>
                  <a:cubicBezTo>
                    <a:pt x="1" y="6331"/>
                    <a:pt x="90" y="6435"/>
                    <a:pt x="228" y="6435"/>
                  </a:cubicBezTo>
                  <a:cubicBezTo>
                    <a:pt x="297" y="6435"/>
                    <a:pt x="379" y="6409"/>
                    <a:pt x="468" y="6354"/>
                  </a:cubicBezTo>
                  <a:lnTo>
                    <a:pt x="9708" y="1050"/>
                  </a:lnTo>
                  <a:cubicBezTo>
                    <a:pt x="9975" y="883"/>
                    <a:pt x="10141" y="583"/>
                    <a:pt x="10175" y="283"/>
                  </a:cubicBezTo>
                  <a:cubicBezTo>
                    <a:pt x="10175" y="105"/>
                    <a:pt x="10086" y="1"/>
                    <a:pt x="994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312;p41">
              <a:extLst>
                <a:ext uri="{FF2B5EF4-FFF2-40B4-BE49-F238E27FC236}">
                  <a16:creationId xmlns:a16="http://schemas.microsoft.com/office/drawing/2014/main" id="{A0163D28-58E0-2334-10B9-1E569D5E4B23}"/>
                </a:ext>
              </a:extLst>
            </p:cNvPr>
            <p:cNvSpPr/>
            <p:nvPr/>
          </p:nvSpPr>
          <p:spPr>
            <a:xfrm>
              <a:off x="2586175" y="2815425"/>
              <a:ext cx="254375" cy="161150"/>
            </a:xfrm>
            <a:custGeom>
              <a:avLst/>
              <a:gdLst/>
              <a:ahLst/>
              <a:cxnLst/>
              <a:rect l="l" t="t" r="r" b="b"/>
              <a:pathLst>
                <a:path w="10175" h="6446" extrusionOk="0">
                  <a:moveTo>
                    <a:pt x="9947" y="0"/>
                  </a:moveTo>
                  <a:cubicBezTo>
                    <a:pt x="9878" y="0"/>
                    <a:pt x="9797" y="26"/>
                    <a:pt x="9708" y="82"/>
                  </a:cubicBezTo>
                  <a:lnTo>
                    <a:pt x="468" y="5419"/>
                  </a:lnTo>
                  <a:cubicBezTo>
                    <a:pt x="201" y="5586"/>
                    <a:pt x="34" y="5853"/>
                    <a:pt x="1" y="6153"/>
                  </a:cubicBezTo>
                  <a:cubicBezTo>
                    <a:pt x="1" y="6340"/>
                    <a:pt x="99" y="6445"/>
                    <a:pt x="250" y="6445"/>
                  </a:cubicBezTo>
                  <a:cubicBezTo>
                    <a:pt x="315" y="6445"/>
                    <a:pt x="388" y="6426"/>
                    <a:pt x="468" y="6386"/>
                  </a:cubicBezTo>
                  <a:lnTo>
                    <a:pt x="9708" y="1049"/>
                  </a:lnTo>
                  <a:cubicBezTo>
                    <a:pt x="9975" y="882"/>
                    <a:pt x="10141" y="616"/>
                    <a:pt x="10175" y="282"/>
                  </a:cubicBezTo>
                  <a:cubicBezTo>
                    <a:pt x="10175" y="104"/>
                    <a:pt x="10086" y="0"/>
                    <a:pt x="994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313;p41">
              <a:extLst>
                <a:ext uri="{FF2B5EF4-FFF2-40B4-BE49-F238E27FC236}">
                  <a16:creationId xmlns:a16="http://schemas.microsoft.com/office/drawing/2014/main" id="{5ACB6D73-2632-EAA7-E5D3-80AAA2CEE47F}"/>
                </a:ext>
              </a:extLst>
            </p:cNvPr>
            <p:cNvSpPr/>
            <p:nvPr/>
          </p:nvSpPr>
          <p:spPr>
            <a:xfrm>
              <a:off x="2586175" y="2924400"/>
              <a:ext cx="254375" cy="161425"/>
            </a:xfrm>
            <a:custGeom>
              <a:avLst/>
              <a:gdLst/>
              <a:ahLst/>
              <a:cxnLst/>
              <a:rect l="l" t="t" r="r" b="b"/>
              <a:pathLst>
                <a:path w="10175" h="6457" extrusionOk="0">
                  <a:moveTo>
                    <a:pt x="9925" y="0"/>
                  </a:moveTo>
                  <a:cubicBezTo>
                    <a:pt x="9861" y="0"/>
                    <a:pt x="9787" y="19"/>
                    <a:pt x="9708" y="59"/>
                  </a:cubicBezTo>
                  <a:lnTo>
                    <a:pt x="468" y="5396"/>
                  </a:lnTo>
                  <a:cubicBezTo>
                    <a:pt x="201" y="5563"/>
                    <a:pt x="34" y="5830"/>
                    <a:pt x="1" y="6164"/>
                  </a:cubicBezTo>
                  <a:cubicBezTo>
                    <a:pt x="1" y="6351"/>
                    <a:pt x="99" y="6456"/>
                    <a:pt x="250" y="6456"/>
                  </a:cubicBezTo>
                  <a:cubicBezTo>
                    <a:pt x="315" y="6456"/>
                    <a:pt x="388" y="6437"/>
                    <a:pt x="468" y="6397"/>
                  </a:cubicBezTo>
                  <a:lnTo>
                    <a:pt x="9708" y="1060"/>
                  </a:lnTo>
                  <a:cubicBezTo>
                    <a:pt x="9975" y="893"/>
                    <a:pt x="10141" y="593"/>
                    <a:pt x="10175" y="293"/>
                  </a:cubicBezTo>
                  <a:cubicBezTo>
                    <a:pt x="10175" y="106"/>
                    <a:pt x="10076" y="0"/>
                    <a:pt x="992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314;p41">
              <a:extLst>
                <a:ext uri="{FF2B5EF4-FFF2-40B4-BE49-F238E27FC236}">
                  <a16:creationId xmlns:a16="http://schemas.microsoft.com/office/drawing/2014/main" id="{73083167-F470-BE57-7B62-D45E045018EC}"/>
                </a:ext>
              </a:extLst>
            </p:cNvPr>
            <p:cNvSpPr/>
            <p:nvPr/>
          </p:nvSpPr>
          <p:spPr>
            <a:xfrm>
              <a:off x="2628725" y="3013250"/>
              <a:ext cx="254375" cy="161525"/>
            </a:xfrm>
            <a:custGeom>
              <a:avLst/>
              <a:gdLst/>
              <a:ahLst/>
              <a:cxnLst/>
              <a:rect l="l" t="t" r="r" b="b"/>
              <a:pathLst>
                <a:path w="10175" h="6461" extrusionOk="0">
                  <a:moveTo>
                    <a:pt x="9928" y="1"/>
                  </a:moveTo>
                  <a:cubicBezTo>
                    <a:pt x="9863" y="1"/>
                    <a:pt x="9788" y="24"/>
                    <a:pt x="9707" y="75"/>
                  </a:cubicBezTo>
                  <a:lnTo>
                    <a:pt x="434" y="5412"/>
                  </a:lnTo>
                  <a:cubicBezTo>
                    <a:pt x="200" y="5578"/>
                    <a:pt x="33" y="5845"/>
                    <a:pt x="0" y="6179"/>
                  </a:cubicBezTo>
                  <a:cubicBezTo>
                    <a:pt x="0" y="6357"/>
                    <a:pt x="89" y="6461"/>
                    <a:pt x="218" y="6461"/>
                  </a:cubicBezTo>
                  <a:cubicBezTo>
                    <a:pt x="282" y="6461"/>
                    <a:pt x="356" y="6435"/>
                    <a:pt x="434" y="6379"/>
                  </a:cubicBezTo>
                  <a:lnTo>
                    <a:pt x="9707" y="1042"/>
                  </a:lnTo>
                  <a:cubicBezTo>
                    <a:pt x="9974" y="875"/>
                    <a:pt x="10141" y="608"/>
                    <a:pt x="10174" y="308"/>
                  </a:cubicBezTo>
                  <a:cubicBezTo>
                    <a:pt x="10174" y="122"/>
                    <a:pt x="10077" y="1"/>
                    <a:pt x="992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315;p41">
              <a:extLst>
                <a:ext uri="{FF2B5EF4-FFF2-40B4-BE49-F238E27FC236}">
                  <a16:creationId xmlns:a16="http://schemas.microsoft.com/office/drawing/2014/main" id="{A982A146-9D9C-A573-0756-FA65DA444939}"/>
                </a:ext>
              </a:extLst>
            </p:cNvPr>
            <p:cNvSpPr/>
            <p:nvPr/>
          </p:nvSpPr>
          <p:spPr>
            <a:xfrm>
              <a:off x="2628725" y="3087025"/>
              <a:ext cx="254375" cy="161400"/>
            </a:xfrm>
            <a:custGeom>
              <a:avLst/>
              <a:gdLst/>
              <a:ahLst/>
              <a:cxnLst/>
              <a:rect l="l" t="t" r="r" b="b"/>
              <a:pathLst>
                <a:path w="10175" h="6456" extrusionOk="0">
                  <a:moveTo>
                    <a:pt x="9925" y="0"/>
                  </a:moveTo>
                  <a:cubicBezTo>
                    <a:pt x="9860" y="0"/>
                    <a:pt x="9787" y="19"/>
                    <a:pt x="9707" y="59"/>
                  </a:cubicBezTo>
                  <a:lnTo>
                    <a:pt x="434" y="5396"/>
                  </a:lnTo>
                  <a:cubicBezTo>
                    <a:pt x="200" y="5563"/>
                    <a:pt x="33" y="5863"/>
                    <a:pt x="0" y="6163"/>
                  </a:cubicBezTo>
                  <a:cubicBezTo>
                    <a:pt x="0" y="6351"/>
                    <a:pt x="99" y="6456"/>
                    <a:pt x="238" y="6456"/>
                  </a:cubicBezTo>
                  <a:cubicBezTo>
                    <a:pt x="297" y="6456"/>
                    <a:pt x="364" y="6437"/>
                    <a:pt x="434" y="6397"/>
                  </a:cubicBezTo>
                  <a:lnTo>
                    <a:pt x="9707" y="1026"/>
                  </a:lnTo>
                  <a:cubicBezTo>
                    <a:pt x="9974" y="893"/>
                    <a:pt x="10141" y="593"/>
                    <a:pt x="10174" y="292"/>
                  </a:cubicBezTo>
                  <a:cubicBezTo>
                    <a:pt x="10174" y="105"/>
                    <a:pt x="10076" y="0"/>
                    <a:pt x="992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316;p41">
              <a:extLst>
                <a:ext uri="{FF2B5EF4-FFF2-40B4-BE49-F238E27FC236}">
                  <a16:creationId xmlns:a16="http://schemas.microsoft.com/office/drawing/2014/main" id="{C0DFA6B6-0749-8C56-42DE-E00F95B4D84B}"/>
                </a:ext>
              </a:extLst>
            </p:cNvPr>
            <p:cNvSpPr/>
            <p:nvPr/>
          </p:nvSpPr>
          <p:spPr>
            <a:xfrm>
              <a:off x="2628725" y="3160400"/>
              <a:ext cx="254375" cy="161425"/>
            </a:xfrm>
            <a:custGeom>
              <a:avLst/>
              <a:gdLst/>
              <a:ahLst/>
              <a:cxnLst/>
              <a:rect l="l" t="t" r="r" b="b"/>
              <a:pathLst>
                <a:path w="10175" h="6457" extrusionOk="0">
                  <a:moveTo>
                    <a:pt x="9925" y="1"/>
                  </a:moveTo>
                  <a:cubicBezTo>
                    <a:pt x="9860" y="1"/>
                    <a:pt x="9787" y="20"/>
                    <a:pt x="9707" y="59"/>
                  </a:cubicBezTo>
                  <a:lnTo>
                    <a:pt x="434" y="5430"/>
                  </a:lnTo>
                  <a:cubicBezTo>
                    <a:pt x="200" y="5597"/>
                    <a:pt x="33" y="5864"/>
                    <a:pt x="0" y="6164"/>
                  </a:cubicBezTo>
                  <a:cubicBezTo>
                    <a:pt x="0" y="6351"/>
                    <a:pt x="99" y="6456"/>
                    <a:pt x="238" y="6456"/>
                  </a:cubicBezTo>
                  <a:cubicBezTo>
                    <a:pt x="297" y="6456"/>
                    <a:pt x="364" y="6437"/>
                    <a:pt x="434" y="6397"/>
                  </a:cubicBezTo>
                  <a:lnTo>
                    <a:pt x="9707" y="1060"/>
                  </a:lnTo>
                  <a:cubicBezTo>
                    <a:pt x="9974" y="893"/>
                    <a:pt x="10141" y="593"/>
                    <a:pt x="10174" y="293"/>
                  </a:cubicBezTo>
                  <a:cubicBezTo>
                    <a:pt x="10174" y="106"/>
                    <a:pt x="10076" y="1"/>
                    <a:pt x="992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317;p41">
              <a:extLst>
                <a:ext uri="{FF2B5EF4-FFF2-40B4-BE49-F238E27FC236}">
                  <a16:creationId xmlns:a16="http://schemas.microsoft.com/office/drawing/2014/main" id="{9B482DA9-5C0B-FBE9-8603-47A1B8D92F75}"/>
                </a:ext>
              </a:extLst>
            </p:cNvPr>
            <p:cNvSpPr/>
            <p:nvPr/>
          </p:nvSpPr>
          <p:spPr>
            <a:xfrm>
              <a:off x="2673750" y="3207375"/>
              <a:ext cx="254375" cy="161150"/>
            </a:xfrm>
            <a:custGeom>
              <a:avLst/>
              <a:gdLst/>
              <a:ahLst/>
              <a:cxnLst/>
              <a:rect l="l" t="t" r="r" b="b"/>
              <a:pathLst>
                <a:path w="10175" h="6446" extrusionOk="0">
                  <a:moveTo>
                    <a:pt x="9947" y="0"/>
                  </a:moveTo>
                  <a:cubicBezTo>
                    <a:pt x="9878" y="0"/>
                    <a:pt x="9796" y="26"/>
                    <a:pt x="9707" y="82"/>
                  </a:cubicBezTo>
                  <a:lnTo>
                    <a:pt x="434" y="5419"/>
                  </a:lnTo>
                  <a:cubicBezTo>
                    <a:pt x="201" y="5586"/>
                    <a:pt x="34" y="5853"/>
                    <a:pt x="0" y="6153"/>
                  </a:cubicBezTo>
                  <a:cubicBezTo>
                    <a:pt x="0" y="6340"/>
                    <a:pt x="99" y="6445"/>
                    <a:pt x="238" y="6445"/>
                  </a:cubicBezTo>
                  <a:cubicBezTo>
                    <a:pt x="298" y="6445"/>
                    <a:pt x="364" y="6426"/>
                    <a:pt x="434" y="6386"/>
                  </a:cubicBezTo>
                  <a:lnTo>
                    <a:pt x="9707" y="1049"/>
                  </a:lnTo>
                  <a:cubicBezTo>
                    <a:pt x="9974" y="882"/>
                    <a:pt x="10141" y="582"/>
                    <a:pt x="10174" y="282"/>
                  </a:cubicBezTo>
                  <a:cubicBezTo>
                    <a:pt x="10174" y="104"/>
                    <a:pt x="10085" y="0"/>
                    <a:pt x="994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318;p41">
              <a:extLst>
                <a:ext uri="{FF2B5EF4-FFF2-40B4-BE49-F238E27FC236}">
                  <a16:creationId xmlns:a16="http://schemas.microsoft.com/office/drawing/2014/main" id="{B4F1128B-503D-7712-2D4A-18CB9E3ED73F}"/>
                </a:ext>
              </a:extLst>
            </p:cNvPr>
            <p:cNvSpPr/>
            <p:nvPr/>
          </p:nvSpPr>
          <p:spPr>
            <a:xfrm>
              <a:off x="2628725" y="3357625"/>
              <a:ext cx="21700" cy="49525"/>
            </a:xfrm>
            <a:custGeom>
              <a:avLst/>
              <a:gdLst/>
              <a:ahLst/>
              <a:cxnLst/>
              <a:rect l="l" t="t" r="r" b="b"/>
              <a:pathLst>
                <a:path w="868" h="1981" extrusionOk="0">
                  <a:moveTo>
                    <a:pt x="49" y="1"/>
                  </a:moveTo>
                  <a:cubicBezTo>
                    <a:pt x="23" y="1"/>
                    <a:pt x="0" y="60"/>
                    <a:pt x="0" y="143"/>
                  </a:cubicBezTo>
                  <a:lnTo>
                    <a:pt x="0" y="1911"/>
                  </a:lnTo>
                  <a:cubicBezTo>
                    <a:pt x="0" y="1952"/>
                    <a:pt x="26" y="1980"/>
                    <a:pt x="45" y="1980"/>
                  </a:cubicBezTo>
                  <a:cubicBezTo>
                    <a:pt x="57" y="1980"/>
                    <a:pt x="67" y="1970"/>
                    <a:pt x="67" y="1944"/>
                  </a:cubicBezTo>
                  <a:lnTo>
                    <a:pt x="834" y="610"/>
                  </a:lnTo>
                  <a:cubicBezTo>
                    <a:pt x="867" y="543"/>
                    <a:pt x="867" y="476"/>
                    <a:pt x="834" y="476"/>
                  </a:cubicBezTo>
                  <a:lnTo>
                    <a:pt x="67" y="9"/>
                  </a:lnTo>
                  <a:cubicBezTo>
                    <a:pt x="61" y="3"/>
                    <a:pt x="55" y="1"/>
                    <a:pt x="4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319;p41">
              <a:extLst>
                <a:ext uri="{FF2B5EF4-FFF2-40B4-BE49-F238E27FC236}">
                  <a16:creationId xmlns:a16="http://schemas.microsoft.com/office/drawing/2014/main" id="{DE4C5794-7AC6-56B3-E64D-17269CB216CB}"/>
                </a:ext>
              </a:extLst>
            </p:cNvPr>
            <p:cNvSpPr/>
            <p:nvPr/>
          </p:nvSpPr>
          <p:spPr>
            <a:xfrm>
              <a:off x="2673750" y="3280475"/>
              <a:ext cx="254375" cy="161425"/>
            </a:xfrm>
            <a:custGeom>
              <a:avLst/>
              <a:gdLst/>
              <a:ahLst/>
              <a:cxnLst/>
              <a:rect l="l" t="t" r="r" b="b"/>
              <a:pathLst>
                <a:path w="10175" h="6457" extrusionOk="0">
                  <a:moveTo>
                    <a:pt x="9925" y="1"/>
                  </a:moveTo>
                  <a:cubicBezTo>
                    <a:pt x="9861" y="1"/>
                    <a:pt x="9787" y="20"/>
                    <a:pt x="9707" y="60"/>
                  </a:cubicBezTo>
                  <a:lnTo>
                    <a:pt x="434" y="5430"/>
                  </a:lnTo>
                  <a:cubicBezTo>
                    <a:pt x="201" y="5597"/>
                    <a:pt x="34" y="5864"/>
                    <a:pt x="0" y="6164"/>
                  </a:cubicBezTo>
                  <a:cubicBezTo>
                    <a:pt x="0" y="6351"/>
                    <a:pt x="99" y="6457"/>
                    <a:pt x="238" y="6457"/>
                  </a:cubicBezTo>
                  <a:cubicBezTo>
                    <a:pt x="298" y="6457"/>
                    <a:pt x="364" y="6438"/>
                    <a:pt x="434" y="6398"/>
                  </a:cubicBezTo>
                  <a:lnTo>
                    <a:pt x="9707" y="1027"/>
                  </a:lnTo>
                  <a:cubicBezTo>
                    <a:pt x="9974" y="860"/>
                    <a:pt x="10141" y="594"/>
                    <a:pt x="10174" y="293"/>
                  </a:cubicBezTo>
                  <a:cubicBezTo>
                    <a:pt x="10174" y="106"/>
                    <a:pt x="10076" y="1"/>
                    <a:pt x="992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320;p41">
              <a:extLst>
                <a:ext uri="{FF2B5EF4-FFF2-40B4-BE49-F238E27FC236}">
                  <a16:creationId xmlns:a16="http://schemas.microsoft.com/office/drawing/2014/main" id="{35BE8D79-E0F6-5CEB-4037-D5C72F3768EC}"/>
                </a:ext>
              </a:extLst>
            </p:cNvPr>
            <p:cNvSpPr/>
            <p:nvPr/>
          </p:nvSpPr>
          <p:spPr>
            <a:xfrm>
              <a:off x="2628725" y="3431075"/>
              <a:ext cx="21700" cy="49450"/>
            </a:xfrm>
            <a:custGeom>
              <a:avLst/>
              <a:gdLst/>
              <a:ahLst/>
              <a:cxnLst/>
              <a:rect l="l" t="t" r="r" b="b"/>
              <a:pathLst>
                <a:path w="868" h="1978" extrusionOk="0">
                  <a:moveTo>
                    <a:pt x="53" y="0"/>
                  </a:moveTo>
                  <a:cubicBezTo>
                    <a:pt x="25" y="0"/>
                    <a:pt x="0" y="83"/>
                    <a:pt x="0" y="140"/>
                  </a:cubicBezTo>
                  <a:lnTo>
                    <a:pt x="0" y="1908"/>
                  </a:lnTo>
                  <a:cubicBezTo>
                    <a:pt x="0" y="1949"/>
                    <a:pt x="26" y="1978"/>
                    <a:pt x="45" y="1978"/>
                  </a:cubicBezTo>
                  <a:cubicBezTo>
                    <a:pt x="57" y="1978"/>
                    <a:pt x="67" y="1967"/>
                    <a:pt x="67" y="1941"/>
                  </a:cubicBezTo>
                  <a:lnTo>
                    <a:pt x="834" y="607"/>
                  </a:lnTo>
                  <a:cubicBezTo>
                    <a:pt x="867" y="540"/>
                    <a:pt x="867" y="474"/>
                    <a:pt x="834" y="474"/>
                  </a:cubicBezTo>
                  <a:lnTo>
                    <a:pt x="67" y="7"/>
                  </a:lnTo>
                  <a:cubicBezTo>
                    <a:pt x="62" y="2"/>
                    <a:pt x="58" y="0"/>
                    <a:pt x="5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321;p41">
              <a:extLst>
                <a:ext uri="{FF2B5EF4-FFF2-40B4-BE49-F238E27FC236}">
                  <a16:creationId xmlns:a16="http://schemas.microsoft.com/office/drawing/2014/main" id="{1C3B1DB0-FE95-48FF-5CF9-9DDFF32E7D28}"/>
                </a:ext>
              </a:extLst>
            </p:cNvPr>
            <p:cNvSpPr/>
            <p:nvPr/>
          </p:nvSpPr>
          <p:spPr>
            <a:xfrm>
              <a:off x="2673750" y="3353875"/>
              <a:ext cx="254375" cy="161400"/>
            </a:xfrm>
            <a:custGeom>
              <a:avLst/>
              <a:gdLst/>
              <a:ahLst/>
              <a:cxnLst/>
              <a:rect l="l" t="t" r="r" b="b"/>
              <a:pathLst>
                <a:path w="10175" h="6456" extrusionOk="0">
                  <a:moveTo>
                    <a:pt x="9925" y="0"/>
                  </a:moveTo>
                  <a:cubicBezTo>
                    <a:pt x="9861" y="0"/>
                    <a:pt x="9787" y="19"/>
                    <a:pt x="9707" y="59"/>
                  </a:cubicBezTo>
                  <a:lnTo>
                    <a:pt x="434" y="5430"/>
                  </a:lnTo>
                  <a:cubicBezTo>
                    <a:pt x="201" y="5597"/>
                    <a:pt x="34" y="5863"/>
                    <a:pt x="0" y="6164"/>
                  </a:cubicBezTo>
                  <a:cubicBezTo>
                    <a:pt x="0" y="6351"/>
                    <a:pt x="99" y="6456"/>
                    <a:pt x="238" y="6456"/>
                  </a:cubicBezTo>
                  <a:cubicBezTo>
                    <a:pt x="298" y="6456"/>
                    <a:pt x="364" y="6437"/>
                    <a:pt x="434" y="6397"/>
                  </a:cubicBezTo>
                  <a:lnTo>
                    <a:pt x="9707" y="1060"/>
                  </a:lnTo>
                  <a:cubicBezTo>
                    <a:pt x="9974" y="893"/>
                    <a:pt x="10141" y="593"/>
                    <a:pt x="10174" y="293"/>
                  </a:cubicBezTo>
                  <a:cubicBezTo>
                    <a:pt x="10174" y="106"/>
                    <a:pt x="10076" y="0"/>
                    <a:pt x="992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322;p41">
              <a:extLst>
                <a:ext uri="{FF2B5EF4-FFF2-40B4-BE49-F238E27FC236}">
                  <a16:creationId xmlns:a16="http://schemas.microsoft.com/office/drawing/2014/main" id="{EDC5ADB5-EE2F-91F5-35BE-8E78D5322D03}"/>
                </a:ext>
              </a:extLst>
            </p:cNvPr>
            <p:cNvSpPr/>
            <p:nvPr/>
          </p:nvSpPr>
          <p:spPr>
            <a:xfrm>
              <a:off x="2628725" y="3504625"/>
              <a:ext cx="21700" cy="49300"/>
            </a:xfrm>
            <a:custGeom>
              <a:avLst/>
              <a:gdLst/>
              <a:ahLst/>
              <a:cxnLst/>
              <a:rect l="l" t="t" r="r" b="b"/>
              <a:pathLst>
                <a:path w="868" h="1972" extrusionOk="0">
                  <a:moveTo>
                    <a:pt x="67" y="0"/>
                  </a:moveTo>
                  <a:cubicBezTo>
                    <a:pt x="33" y="0"/>
                    <a:pt x="0" y="67"/>
                    <a:pt x="0" y="134"/>
                  </a:cubicBezTo>
                  <a:lnTo>
                    <a:pt x="0" y="1902"/>
                  </a:lnTo>
                  <a:cubicBezTo>
                    <a:pt x="0" y="1943"/>
                    <a:pt x="26" y="1971"/>
                    <a:pt x="45" y="1971"/>
                  </a:cubicBezTo>
                  <a:cubicBezTo>
                    <a:pt x="57" y="1971"/>
                    <a:pt x="67" y="1960"/>
                    <a:pt x="67" y="1935"/>
                  </a:cubicBezTo>
                  <a:lnTo>
                    <a:pt x="834" y="601"/>
                  </a:lnTo>
                  <a:cubicBezTo>
                    <a:pt x="867" y="567"/>
                    <a:pt x="867" y="501"/>
                    <a:pt x="834" y="467"/>
                  </a:cubicBezTo>
                  <a:lnTo>
                    <a:pt x="67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323;p41">
              <a:extLst>
                <a:ext uri="{FF2B5EF4-FFF2-40B4-BE49-F238E27FC236}">
                  <a16:creationId xmlns:a16="http://schemas.microsoft.com/office/drawing/2014/main" id="{6267E3E9-041B-5499-35A0-E3E5DE4AA674}"/>
                </a:ext>
              </a:extLst>
            </p:cNvPr>
            <p:cNvSpPr/>
            <p:nvPr/>
          </p:nvSpPr>
          <p:spPr>
            <a:xfrm>
              <a:off x="2673750" y="3427250"/>
              <a:ext cx="254375" cy="161425"/>
            </a:xfrm>
            <a:custGeom>
              <a:avLst/>
              <a:gdLst/>
              <a:ahLst/>
              <a:cxnLst/>
              <a:rect l="l" t="t" r="r" b="b"/>
              <a:pathLst>
                <a:path w="10175" h="6457" extrusionOk="0">
                  <a:moveTo>
                    <a:pt x="9925" y="1"/>
                  </a:moveTo>
                  <a:cubicBezTo>
                    <a:pt x="9861" y="1"/>
                    <a:pt x="9787" y="20"/>
                    <a:pt x="9707" y="60"/>
                  </a:cubicBezTo>
                  <a:lnTo>
                    <a:pt x="434" y="5430"/>
                  </a:lnTo>
                  <a:cubicBezTo>
                    <a:pt x="201" y="5597"/>
                    <a:pt x="34" y="5864"/>
                    <a:pt x="0" y="6164"/>
                  </a:cubicBezTo>
                  <a:cubicBezTo>
                    <a:pt x="0" y="6351"/>
                    <a:pt x="99" y="6456"/>
                    <a:pt x="238" y="6456"/>
                  </a:cubicBezTo>
                  <a:cubicBezTo>
                    <a:pt x="298" y="6456"/>
                    <a:pt x="364" y="6437"/>
                    <a:pt x="434" y="6398"/>
                  </a:cubicBezTo>
                  <a:lnTo>
                    <a:pt x="9707" y="1060"/>
                  </a:lnTo>
                  <a:cubicBezTo>
                    <a:pt x="9974" y="894"/>
                    <a:pt x="10141" y="593"/>
                    <a:pt x="10174" y="293"/>
                  </a:cubicBezTo>
                  <a:cubicBezTo>
                    <a:pt x="10174" y="106"/>
                    <a:pt x="10076" y="1"/>
                    <a:pt x="992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324;p41">
              <a:extLst>
                <a:ext uri="{FF2B5EF4-FFF2-40B4-BE49-F238E27FC236}">
                  <a16:creationId xmlns:a16="http://schemas.microsoft.com/office/drawing/2014/main" id="{8C150AFC-9382-AA0B-4182-B8DFE56ED132}"/>
                </a:ext>
              </a:extLst>
            </p:cNvPr>
            <p:cNvSpPr/>
            <p:nvPr/>
          </p:nvSpPr>
          <p:spPr>
            <a:xfrm>
              <a:off x="2628725" y="3577775"/>
              <a:ext cx="21700" cy="49575"/>
            </a:xfrm>
            <a:custGeom>
              <a:avLst/>
              <a:gdLst/>
              <a:ahLst/>
              <a:cxnLst/>
              <a:rect l="l" t="t" r="r" b="b"/>
              <a:pathLst>
                <a:path w="868" h="1983" extrusionOk="0">
                  <a:moveTo>
                    <a:pt x="49" y="1"/>
                  </a:moveTo>
                  <a:cubicBezTo>
                    <a:pt x="22" y="1"/>
                    <a:pt x="0" y="55"/>
                    <a:pt x="0" y="110"/>
                  </a:cubicBezTo>
                  <a:lnTo>
                    <a:pt x="0" y="1944"/>
                  </a:lnTo>
                  <a:cubicBezTo>
                    <a:pt x="0" y="1964"/>
                    <a:pt x="22" y="1983"/>
                    <a:pt x="41" y="1983"/>
                  </a:cubicBezTo>
                  <a:cubicBezTo>
                    <a:pt x="55" y="1983"/>
                    <a:pt x="67" y="1973"/>
                    <a:pt x="67" y="1944"/>
                  </a:cubicBezTo>
                  <a:lnTo>
                    <a:pt x="834" y="610"/>
                  </a:lnTo>
                  <a:cubicBezTo>
                    <a:pt x="867" y="543"/>
                    <a:pt x="867" y="477"/>
                    <a:pt x="834" y="477"/>
                  </a:cubicBezTo>
                  <a:lnTo>
                    <a:pt x="67" y="10"/>
                  </a:lnTo>
                  <a:cubicBezTo>
                    <a:pt x="61" y="4"/>
                    <a:pt x="55" y="1"/>
                    <a:pt x="4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325;p41">
              <a:extLst>
                <a:ext uri="{FF2B5EF4-FFF2-40B4-BE49-F238E27FC236}">
                  <a16:creationId xmlns:a16="http://schemas.microsoft.com/office/drawing/2014/main" id="{0FA90F2A-0CE8-B0B6-071A-CEE8CD0F0856}"/>
                </a:ext>
              </a:extLst>
            </p:cNvPr>
            <p:cNvSpPr/>
            <p:nvPr/>
          </p:nvSpPr>
          <p:spPr>
            <a:xfrm>
              <a:off x="2673750" y="3501475"/>
              <a:ext cx="254375" cy="161150"/>
            </a:xfrm>
            <a:custGeom>
              <a:avLst/>
              <a:gdLst/>
              <a:ahLst/>
              <a:cxnLst/>
              <a:rect l="l" t="t" r="r" b="b"/>
              <a:pathLst>
                <a:path w="10175" h="6446" extrusionOk="0">
                  <a:moveTo>
                    <a:pt x="9925" y="1"/>
                  </a:moveTo>
                  <a:cubicBezTo>
                    <a:pt x="9861" y="1"/>
                    <a:pt x="9787" y="20"/>
                    <a:pt x="9707" y="59"/>
                  </a:cubicBezTo>
                  <a:lnTo>
                    <a:pt x="434" y="5397"/>
                  </a:lnTo>
                  <a:cubicBezTo>
                    <a:pt x="201" y="5563"/>
                    <a:pt x="34" y="5830"/>
                    <a:pt x="0" y="6164"/>
                  </a:cubicBezTo>
                  <a:cubicBezTo>
                    <a:pt x="0" y="6342"/>
                    <a:pt x="89" y="6446"/>
                    <a:pt x="218" y="6446"/>
                  </a:cubicBezTo>
                  <a:cubicBezTo>
                    <a:pt x="282" y="6446"/>
                    <a:pt x="356" y="6420"/>
                    <a:pt x="434" y="6364"/>
                  </a:cubicBezTo>
                  <a:lnTo>
                    <a:pt x="9707" y="1027"/>
                  </a:lnTo>
                  <a:cubicBezTo>
                    <a:pt x="9974" y="860"/>
                    <a:pt x="10141" y="593"/>
                    <a:pt x="10174" y="293"/>
                  </a:cubicBezTo>
                  <a:cubicBezTo>
                    <a:pt x="10174" y="106"/>
                    <a:pt x="10076" y="1"/>
                    <a:pt x="992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326;p41">
              <a:extLst>
                <a:ext uri="{FF2B5EF4-FFF2-40B4-BE49-F238E27FC236}">
                  <a16:creationId xmlns:a16="http://schemas.microsoft.com/office/drawing/2014/main" id="{D54F8373-D752-4238-D87B-9D6B12F77275}"/>
                </a:ext>
              </a:extLst>
            </p:cNvPr>
            <p:cNvSpPr/>
            <p:nvPr/>
          </p:nvSpPr>
          <p:spPr>
            <a:xfrm>
              <a:off x="2628725" y="3650550"/>
              <a:ext cx="21700" cy="49650"/>
            </a:xfrm>
            <a:custGeom>
              <a:avLst/>
              <a:gdLst/>
              <a:ahLst/>
              <a:cxnLst/>
              <a:rect l="l" t="t" r="r" b="b"/>
              <a:pathLst>
                <a:path w="868" h="1986" extrusionOk="0">
                  <a:moveTo>
                    <a:pt x="67" y="1"/>
                  </a:moveTo>
                  <a:cubicBezTo>
                    <a:pt x="33" y="1"/>
                    <a:pt x="0" y="67"/>
                    <a:pt x="0" y="134"/>
                  </a:cubicBezTo>
                  <a:lnTo>
                    <a:pt x="0" y="1935"/>
                  </a:lnTo>
                  <a:cubicBezTo>
                    <a:pt x="0" y="1969"/>
                    <a:pt x="17" y="1985"/>
                    <a:pt x="33" y="1985"/>
                  </a:cubicBezTo>
                  <a:cubicBezTo>
                    <a:pt x="50" y="1985"/>
                    <a:pt x="67" y="1969"/>
                    <a:pt x="67" y="1935"/>
                  </a:cubicBezTo>
                  <a:lnTo>
                    <a:pt x="834" y="601"/>
                  </a:lnTo>
                  <a:cubicBezTo>
                    <a:pt x="867" y="568"/>
                    <a:pt x="867" y="501"/>
                    <a:pt x="834" y="468"/>
                  </a:cubicBezTo>
                  <a:lnTo>
                    <a:pt x="67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327;p41">
              <a:extLst>
                <a:ext uri="{FF2B5EF4-FFF2-40B4-BE49-F238E27FC236}">
                  <a16:creationId xmlns:a16="http://schemas.microsoft.com/office/drawing/2014/main" id="{1C03491D-1B6E-03A6-F1D3-9172674D5304}"/>
                </a:ext>
              </a:extLst>
            </p:cNvPr>
            <p:cNvSpPr/>
            <p:nvPr/>
          </p:nvSpPr>
          <p:spPr>
            <a:xfrm>
              <a:off x="2673750" y="3574025"/>
              <a:ext cx="254375" cy="161425"/>
            </a:xfrm>
            <a:custGeom>
              <a:avLst/>
              <a:gdLst/>
              <a:ahLst/>
              <a:cxnLst/>
              <a:rect l="l" t="t" r="r" b="b"/>
              <a:pathLst>
                <a:path w="10175" h="6457" extrusionOk="0">
                  <a:moveTo>
                    <a:pt x="9925" y="1"/>
                  </a:moveTo>
                  <a:cubicBezTo>
                    <a:pt x="9861" y="1"/>
                    <a:pt x="9787" y="20"/>
                    <a:pt x="9707" y="60"/>
                  </a:cubicBezTo>
                  <a:lnTo>
                    <a:pt x="434" y="5430"/>
                  </a:lnTo>
                  <a:cubicBezTo>
                    <a:pt x="201" y="5564"/>
                    <a:pt x="34" y="5864"/>
                    <a:pt x="0" y="6164"/>
                  </a:cubicBezTo>
                  <a:cubicBezTo>
                    <a:pt x="0" y="6351"/>
                    <a:pt x="99" y="6456"/>
                    <a:pt x="238" y="6456"/>
                  </a:cubicBezTo>
                  <a:cubicBezTo>
                    <a:pt x="298" y="6456"/>
                    <a:pt x="364" y="6437"/>
                    <a:pt x="434" y="6397"/>
                  </a:cubicBezTo>
                  <a:lnTo>
                    <a:pt x="9707" y="1060"/>
                  </a:lnTo>
                  <a:cubicBezTo>
                    <a:pt x="9974" y="893"/>
                    <a:pt x="10141" y="593"/>
                    <a:pt x="10174" y="293"/>
                  </a:cubicBezTo>
                  <a:cubicBezTo>
                    <a:pt x="10174" y="106"/>
                    <a:pt x="10076" y="1"/>
                    <a:pt x="992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328;p41">
              <a:extLst>
                <a:ext uri="{FF2B5EF4-FFF2-40B4-BE49-F238E27FC236}">
                  <a16:creationId xmlns:a16="http://schemas.microsoft.com/office/drawing/2014/main" id="{F543CB11-5DE4-D020-BBEA-870602B82FBC}"/>
                </a:ext>
              </a:extLst>
            </p:cNvPr>
            <p:cNvSpPr/>
            <p:nvPr/>
          </p:nvSpPr>
          <p:spPr>
            <a:xfrm>
              <a:off x="2628725" y="3724550"/>
              <a:ext cx="21700" cy="49175"/>
            </a:xfrm>
            <a:custGeom>
              <a:avLst/>
              <a:gdLst/>
              <a:ahLst/>
              <a:cxnLst/>
              <a:rect l="l" t="t" r="r" b="b"/>
              <a:pathLst>
                <a:path w="868" h="1967" extrusionOk="0">
                  <a:moveTo>
                    <a:pt x="49" y="1"/>
                  </a:moveTo>
                  <a:cubicBezTo>
                    <a:pt x="23" y="1"/>
                    <a:pt x="0" y="61"/>
                    <a:pt x="0" y="143"/>
                  </a:cubicBezTo>
                  <a:lnTo>
                    <a:pt x="0" y="1911"/>
                  </a:lnTo>
                  <a:cubicBezTo>
                    <a:pt x="0" y="1950"/>
                    <a:pt x="23" y="1966"/>
                    <a:pt x="42" y="1966"/>
                  </a:cubicBezTo>
                  <a:cubicBezTo>
                    <a:pt x="55" y="1966"/>
                    <a:pt x="67" y="1958"/>
                    <a:pt x="67" y="1944"/>
                  </a:cubicBezTo>
                  <a:lnTo>
                    <a:pt x="834" y="610"/>
                  </a:lnTo>
                  <a:cubicBezTo>
                    <a:pt x="867" y="543"/>
                    <a:pt x="867" y="477"/>
                    <a:pt x="834" y="477"/>
                  </a:cubicBezTo>
                  <a:lnTo>
                    <a:pt x="67" y="10"/>
                  </a:lnTo>
                  <a:cubicBezTo>
                    <a:pt x="61" y="4"/>
                    <a:pt x="55" y="1"/>
                    <a:pt x="4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329;p41">
              <a:extLst>
                <a:ext uri="{FF2B5EF4-FFF2-40B4-BE49-F238E27FC236}">
                  <a16:creationId xmlns:a16="http://schemas.microsoft.com/office/drawing/2014/main" id="{A08586B6-B8DC-5F10-5F07-D8971920A529}"/>
                </a:ext>
              </a:extLst>
            </p:cNvPr>
            <p:cNvSpPr/>
            <p:nvPr/>
          </p:nvSpPr>
          <p:spPr>
            <a:xfrm>
              <a:off x="2673750" y="3647050"/>
              <a:ext cx="254375" cy="161475"/>
            </a:xfrm>
            <a:custGeom>
              <a:avLst/>
              <a:gdLst/>
              <a:ahLst/>
              <a:cxnLst/>
              <a:rect l="l" t="t" r="r" b="b"/>
              <a:pathLst>
                <a:path w="10175" h="6459" extrusionOk="0">
                  <a:moveTo>
                    <a:pt x="9928" y="0"/>
                  </a:moveTo>
                  <a:cubicBezTo>
                    <a:pt x="9863" y="0"/>
                    <a:pt x="9788" y="23"/>
                    <a:pt x="9707" y="74"/>
                  </a:cubicBezTo>
                  <a:lnTo>
                    <a:pt x="434" y="5411"/>
                  </a:lnTo>
                  <a:cubicBezTo>
                    <a:pt x="201" y="5578"/>
                    <a:pt x="34" y="5845"/>
                    <a:pt x="0" y="6145"/>
                  </a:cubicBezTo>
                  <a:cubicBezTo>
                    <a:pt x="0" y="6347"/>
                    <a:pt x="91" y="6459"/>
                    <a:pt x="222" y="6459"/>
                  </a:cubicBezTo>
                  <a:cubicBezTo>
                    <a:pt x="285" y="6459"/>
                    <a:pt x="358" y="6433"/>
                    <a:pt x="434" y="6379"/>
                  </a:cubicBezTo>
                  <a:lnTo>
                    <a:pt x="9707" y="1041"/>
                  </a:lnTo>
                  <a:cubicBezTo>
                    <a:pt x="9974" y="875"/>
                    <a:pt x="10141" y="608"/>
                    <a:pt x="10174" y="308"/>
                  </a:cubicBezTo>
                  <a:cubicBezTo>
                    <a:pt x="10174" y="122"/>
                    <a:pt x="10077" y="0"/>
                    <a:pt x="992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330;p41">
              <a:extLst>
                <a:ext uri="{FF2B5EF4-FFF2-40B4-BE49-F238E27FC236}">
                  <a16:creationId xmlns:a16="http://schemas.microsoft.com/office/drawing/2014/main" id="{B936FB00-D8CA-09A6-AB1F-010A180B5D6D}"/>
                </a:ext>
              </a:extLst>
            </p:cNvPr>
            <p:cNvSpPr/>
            <p:nvPr/>
          </p:nvSpPr>
          <p:spPr>
            <a:xfrm>
              <a:off x="2628725" y="3797950"/>
              <a:ext cx="21700" cy="49025"/>
            </a:xfrm>
            <a:custGeom>
              <a:avLst/>
              <a:gdLst/>
              <a:ahLst/>
              <a:cxnLst/>
              <a:rect l="l" t="t" r="r" b="b"/>
              <a:pathLst>
                <a:path w="868" h="1961" extrusionOk="0">
                  <a:moveTo>
                    <a:pt x="49" y="0"/>
                  </a:moveTo>
                  <a:cubicBezTo>
                    <a:pt x="22" y="0"/>
                    <a:pt x="0" y="55"/>
                    <a:pt x="0" y="109"/>
                  </a:cubicBezTo>
                  <a:lnTo>
                    <a:pt x="0" y="1910"/>
                  </a:lnTo>
                  <a:cubicBezTo>
                    <a:pt x="0" y="1944"/>
                    <a:pt x="17" y="1960"/>
                    <a:pt x="33" y="1960"/>
                  </a:cubicBezTo>
                  <a:cubicBezTo>
                    <a:pt x="50" y="1960"/>
                    <a:pt x="67" y="1944"/>
                    <a:pt x="67" y="1910"/>
                  </a:cubicBezTo>
                  <a:lnTo>
                    <a:pt x="834" y="609"/>
                  </a:lnTo>
                  <a:cubicBezTo>
                    <a:pt x="867" y="543"/>
                    <a:pt x="867" y="476"/>
                    <a:pt x="834" y="476"/>
                  </a:cubicBezTo>
                  <a:lnTo>
                    <a:pt x="67" y="9"/>
                  </a:lnTo>
                  <a:cubicBezTo>
                    <a:pt x="61" y="3"/>
                    <a:pt x="55" y="0"/>
                    <a:pt x="49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331;p41">
              <a:extLst>
                <a:ext uri="{FF2B5EF4-FFF2-40B4-BE49-F238E27FC236}">
                  <a16:creationId xmlns:a16="http://schemas.microsoft.com/office/drawing/2014/main" id="{89ACDA96-A3CB-3FD8-801B-E7C3D1C6E7C3}"/>
                </a:ext>
              </a:extLst>
            </p:cNvPr>
            <p:cNvSpPr/>
            <p:nvPr/>
          </p:nvSpPr>
          <p:spPr>
            <a:xfrm>
              <a:off x="2673750" y="3720800"/>
              <a:ext cx="254375" cy="161425"/>
            </a:xfrm>
            <a:custGeom>
              <a:avLst/>
              <a:gdLst/>
              <a:ahLst/>
              <a:cxnLst/>
              <a:rect l="l" t="t" r="r" b="b"/>
              <a:pathLst>
                <a:path w="10175" h="6457" extrusionOk="0">
                  <a:moveTo>
                    <a:pt x="9925" y="1"/>
                  </a:moveTo>
                  <a:cubicBezTo>
                    <a:pt x="9861" y="1"/>
                    <a:pt x="9787" y="20"/>
                    <a:pt x="9707" y="59"/>
                  </a:cubicBezTo>
                  <a:lnTo>
                    <a:pt x="434" y="5397"/>
                  </a:lnTo>
                  <a:cubicBezTo>
                    <a:pt x="201" y="5563"/>
                    <a:pt x="34" y="5864"/>
                    <a:pt x="0" y="6164"/>
                  </a:cubicBezTo>
                  <a:cubicBezTo>
                    <a:pt x="0" y="6351"/>
                    <a:pt x="99" y="6456"/>
                    <a:pt x="238" y="6456"/>
                  </a:cubicBezTo>
                  <a:cubicBezTo>
                    <a:pt x="298" y="6456"/>
                    <a:pt x="364" y="6437"/>
                    <a:pt x="434" y="6397"/>
                  </a:cubicBezTo>
                  <a:lnTo>
                    <a:pt x="9707" y="1060"/>
                  </a:lnTo>
                  <a:cubicBezTo>
                    <a:pt x="9974" y="893"/>
                    <a:pt x="10141" y="593"/>
                    <a:pt x="10174" y="293"/>
                  </a:cubicBezTo>
                  <a:cubicBezTo>
                    <a:pt x="10174" y="106"/>
                    <a:pt x="10076" y="1"/>
                    <a:pt x="992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332;p41">
              <a:extLst>
                <a:ext uri="{FF2B5EF4-FFF2-40B4-BE49-F238E27FC236}">
                  <a16:creationId xmlns:a16="http://schemas.microsoft.com/office/drawing/2014/main" id="{D26ABB5C-BBC0-E33A-AFF4-8077A5E95F0A}"/>
                </a:ext>
              </a:extLst>
            </p:cNvPr>
            <p:cNvSpPr/>
            <p:nvPr/>
          </p:nvSpPr>
          <p:spPr>
            <a:xfrm>
              <a:off x="2628725" y="3871550"/>
              <a:ext cx="21700" cy="48800"/>
            </a:xfrm>
            <a:custGeom>
              <a:avLst/>
              <a:gdLst/>
              <a:ahLst/>
              <a:cxnLst/>
              <a:rect l="l" t="t" r="r" b="b"/>
              <a:pathLst>
                <a:path w="868" h="1952" extrusionOk="0">
                  <a:moveTo>
                    <a:pt x="67" y="0"/>
                  </a:moveTo>
                  <a:cubicBezTo>
                    <a:pt x="33" y="0"/>
                    <a:pt x="0" y="67"/>
                    <a:pt x="0" y="134"/>
                  </a:cubicBezTo>
                  <a:lnTo>
                    <a:pt x="0" y="1902"/>
                  </a:lnTo>
                  <a:cubicBezTo>
                    <a:pt x="0" y="1935"/>
                    <a:pt x="17" y="1952"/>
                    <a:pt x="33" y="1952"/>
                  </a:cubicBezTo>
                  <a:cubicBezTo>
                    <a:pt x="50" y="1952"/>
                    <a:pt x="67" y="1935"/>
                    <a:pt x="67" y="1902"/>
                  </a:cubicBezTo>
                  <a:lnTo>
                    <a:pt x="834" y="601"/>
                  </a:lnTo>
                  <a:cubicBezTo>
                    <a:pt x="867" y="567"/>
                    <a:pt x="867" y="501"/>
                    <a:pt x="834" y="467"/>
                  </a:cubicBezTo>
                  <a:lnTo>
                    <a:pt x="67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333;p41">
              <a:extLst>
                <a:ext uri="{FF2B5EF4-FFF2-40B4-BE49-F238E27FC236}">
                  <a16:creationId xmlns:a16="http://schemas.microsoft.com/office/drawing/2014/main" id="{9B9EC6E5-D476-5698-CF51-277BC216F128}"/>
                </a:ext>
              </a:extLst>
            </p:cNvPr>
            <p:cNvSpPr/>
            <p:nvPr/>
          </p:nvSpPr>
          <p:spPr>
            <a:xfrm>
              <a:off x="3136575" y="1656475"/>
              <a:ext cx="783925" cy="662800"/>
            </a:xfrm>
            <a:custGeom>
              <a:avLst/>
              <a:gdLst/>
              <a:ahLst/>
              <a:cxnLst/>
              <a:rect l="l" t="t" r="r" b="b"/>
              <a:pathLst>
                <a:path w="31357" h="26512" extrusionOk="0">
                  <a:moveTo>
                    <a:pt x="31106" y="1"/>
                  </a:moveTo>
                  <a:cubicBezTo>
                    <a:pt x="31042" y="1"/>
                    <a:pt x="30969" y="24"/>
                    <a:pt x="30889" y="73"/>
                  </a:cubicBezTo>
                  <a:lnTo>
                    <a:pt x="468" y="17653"/>
                  </a:lnTo>
                  <a:cubicBezTo>
                    <a:pt x="201" y="17819"/>
                    <a:pt x="34" y="18086"/>
                    <a:pt x="1" y="18420"/>
                  </a:cubicBezTo>
                  <a:lnTo>
                    <a:pt x="1" y="26192"/>
                  </a:lnTo>
                  <a:cubicBezTo>
                    <a:pt x="1" y="26387"/>
                    <a:pt x="108" y="26511"/>
                    <a:pt x="270" y="26511"/>
                  </a:cubicBezTo>
                  <a:cubicBezTo>
                    <a:pt x="329" y="26511"/>
                    <a:pt x="396" y="26495"/>
                    <a:pt x="468" y="26459"/>
                  </a:cubicBezTo>
                  <a:lnTo>
                    <a:pt x="30889" y="8880"/>
                  </a:lnTo>
                  <a:cubicBezTo>
                    <a:pt x="31156" y="8713"/>
                    <a:pt x="31323" y="8413"/>
                    <a:pt x="31356" y="8079"/>
                  </a:cubicBezTo>
                  <a:lnTo>
                    <a:pt x="31356" y="340"/>
                  </a:lnTo>
                  <a:cubicBezTo>
                    <a:pt x="31356" y="129"/>
                    <a:pt x="31258" y="1"/>
                    <a:pt x="31106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334;p41">
              <a:extLst>
                <a:ext uri="{FF2B5EF4-FFF2-40B4-BE49-F238E27FC236}">
                  <a16:creationId xmlns:a16="http://schemas.microsoft.com/office/drawing/2014/main" id="{2813E11F-FEC8-4FE4-32D4-6F1A3C5BA966}"/>
                </a:ext>
              </a:extLst>
            </p:cNvPr>
            <p:cNvSpPr/>
            <p:nvPr/>
          </p:nvSpPr>
          <p:spPr>
            <a:xfrm>
              <a:off x="3212475" y="2151975"/>
              <a:ext cx="10850" cy="29575"/>
            </a:xfrm>
            <a:custGeom>
              <a:avLst/>
              <a:gdLst/>
              <a:ahLst/>
              <a:cxnLst/>
              <a:rect l="l" t="t" r="r" b="b"/>
              <a:pathLst>
                <a:path w="434" h="1183" extrusionOk="0">
                  <a:moveTo>
                    <a:pt x="434" y="1"/>
                  </a:moveTo>
                  <a:lnTo>
                    <a:pt x="0" y="234"/>
                  </a:lnTo>
                  <a:lnTo>
                    <a:pt x="0" y="268"/>
                  </a:lnTo>
                  <a:cubicBezTo>
                    <a:pt x="0" y="268"/>
                    <a:pt x="0" y="301"/>
                    <a:pt x="0" y="301"/>
                  </a:cubicBezTo>
                  <a:lnTo>
                    <a:pt x="0" y="434"/>
                  </a:lnTo>
                  <a:lnTo>
                    <a:pt x="0" y="468"/>
                  </a:lnTo>
                  <a:lnTo>
                    <a:pt x="267" y="301"/>
                  </a:lnTo>
                  <a:lnTo>
                    <a:pt x="67" y="1135"/>
                  </a:lnTo>
                  <a:cubicBezTo>
                    <a:pt x="67" y="1159"/>
                    <a:pt x="83" y="1182"/>
                    <a:pt x="93" y="1182"/>
                  </a:cubicBezTo>
                  <a:cubicBezTo>
                    <a:pt x="97" y="1182"/>
                    <a:pt x="100" y="1178"/>
                    <a:pt x="100" y="1168"/>
                  </a:cubicBezTo>
                  <a:lnTo>
                    <a:pt x="234" y="1102"/>
                  </a:lnTo>
                  <a:cubicBezTo>
                    <a:pt x="234" y="1068"/>
                    <a:pt x="234" y="1068"/>
                    <a:pt x="234" y="1068"/>
                  </a:cubicBezTo>
                  <a:lnTo>
                    <a:pt x="434" y="234"/>
                  </a:lnTo>
                  <a:cubicBezTo>
                    <a:pt x="434" y="201"/>
                    <a:pt x="434" y="168"/>
                    <a:pt x="434" y="134"/>
                  </a:cubicBezTo>
                  <a:lnTo>
                    <a:pt x="434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335;p41">
              <a:extLst>
                <a:ext uri="{FF2B5EF4-FFF2-40B4-BE49-F238E27FC236}">
                  <a16:creationId xmlns:a16="http://schemas.microsoft.com/office/drawing/2014/main" id="{C80F4076-1C24-29CC-ADE0-A323B451C1B5}"/>
                </a:ext>
              </a:extLst>
            </p:cNvPr>
            <p:cNvSpPr/>
            <p:nvPr/>
          </p:nvSpPr>
          <p:spPr>
            <a:xfrm>
              <a:off x="3226650" y="2144475"/>
              <a:ext cx="13350" cy="27550"/>
            </a:xfrm>
            <a:custGeom>
              <a:avLst/>
              <a:gdLst/>
              <a:ahLst/>
              <a:cxnLst/>
              <a:rect l="l" t="t" r="r" b="b"/>
              <a:pathLst>
                <a:path w="534" h="1102" extrusionOk="0">
                  <a:moveTo>
                    <a:pt x="367" y="267"/>
                  </a:moveTo>
                  <a:cubicBezTo>
                    <a:pt x="367" y="301"/>
                    <a:pt x="367" y="301"/>
                    <a:pt x="367" y="334"/>
                  </a:cubicBezTo>
                  <a:cubicBezTo>
                    <a:pt x="367" y="334"/>
                    <a:pt x="367" y="368"/>
                    <a:pt x="367" y="401"/>
                  </a:cubicBezTo>
                  <a:lnTo>
                    <a:pt x="367" y="634"/>
                  </a:lnTo>
                  <a:lnTo>
                    <a:pt x="334" y="634"/>
                  </a:lnTo>
                  <a:cubicBezTo>
                    <a:pt x="367" y="634"/>
                    <a:pt x="367" y="668"/>
                    <a:pt x="367" y="701"/>
                  </a:cubicBezTo>
                  <a:cubicBezTo>
                    <a:pt x="367" y="701"/>
                    <a:pt x="367" y="734"/>
                    <a:pt x="367" y="768"/>
                  </a:cubicBezTo>
                  <a:cubicBezTo>
                    <a:pt x="367" y="768"/>
                    <a:pt x="367" y="801"/>
                    <a:pt x="334" y="801"/>
                  </a:cubicBezTo>
                  <a:cubicBezTo>
                    <a:pt x="334" y="835"/>
                    <a:pt x="300" y="835"/>
                    <a:pt x="300" y="835"/>
                  </a:cubicBezTo>
                  <a:cubicBezTo>
                    <a:pt x="284" y="851"/>
                    <a:pt x="275" y="860"/>
                    <a:pt x="267" y="860"/>
                  </a:cubicBezTo>
                  <a:cubicBezTo>
                    <a:pt x="259" y="860"/>
                    <a:pt x="250" y="851"/>
                    <a:pt x="234" y="835"/>
                  </a:cubicBezTo>
                  <a:cubicBezTo>
                    <a:pt x="200" y="835"/>
                    <a:pt x="200" y="835"/>
                    <a:pt x="234" y="801"/>
                  </a:cubicBezTo>
                  <a:lnTo>
                    <a:pt x="234" y="734"/>
                  </a:lnTo>
                  <a:lnTo>
                    <a:pt x="234" y="501"/>
                  </a:lnTo>
                  <a:lnTo>
                    <a:pt x="234" y="434"/>
                  </a:lnTo>
                  <a:cubicBezTo>
                    <a:pt x="200" y="401"/>
                    <a:pt x="200" y="401"/>
                    <a:pt x="234" y="368"/>
                  </a:cubicBezTo>
                  <a:cubicBezTo>
                    <a:pt x="234" y="368"/>
                    <a:pt x="234" y="334"/>
                    <a:pt x="234" y="334"/>
                  </a:cubicBezTo>
                  <a:cubicBezTo>
                    <a:pt x="267" y="301"/>
                    <a:pt x="267" y="301"/>
                    <a:pt x="300" y="267"/>
                  </a:cubicBezTo>
                  <a:close/>
                  <a:moveTo>
                    <a:pt x="400" y="1"/>
                  </a:moveTo>
                  <a:cubicBezTo>
                    <a:pt x="334" y="1"/>
                    <a:pt x="300" y="34"/>
                    <a:pt x="267" y="67"/>
                  </a:cubicBezTo>
                  <a:cubicBezTo>
                    <a:pt x="234" y="67"/>
                    <a:pt x="167" y="101"/>
                    <a:pt x="134" y="167"/>
                  </a:cubicBezTo>
                  <a:cubicBezTo>
                    <a:pt x="100" y="201"/>
                    <a:pt x="100" y="234"/>
                    <a:pt x="67" y="267"/>
                  </a:cubicBezTo>
                  <a:cubicBezTo>
                    <a:pt x="34" y="334"/>
                    <a:pt x="34" y="368"/>
                    <a:pt x="34" y="434"/>
                  </a:cubicBezTo>
                  <a:cubicBezTo>
                    <a:pt x="0" y="501"/>
                    <a:pt x="0" y="534"/>
                    <a:pt x="34" y="601"/>
                  </a:cubicBezTo>
                  <a:lnTo>
                    <a:pt x="34" y="835"/>
                  </a:lnTo>
                  <a:cubicBezTo>
                    <a:pt x="0" y="901"/>
                    <a:pt x="0" y="935"/>
                    <a:pt x="34" y="968"/>
                  </a:cubicBezTo>
                  <a:cubicBezTo>
                    <a:pt x="34" y="1001"/>
                    <a:pt x="34" y="1035"/>
                    <a:pt x="67" y="1068"/>
                  </a:cubicBezTo>
                  <a:cubicBezTo>
                    <a:pt x="100" y="1101"/>
                    <a:pt x="100" y="1101"/>
                    <a:pt x="134" y="1101"/>
                  </a:cubicBezTo>
                  <a:cubicBezTo>
                    <a:pt x="200" y="1101"/>
                    <a:pt x="234" y="1101"/>
                    <a:pt x="267" y="1068"/>
                  </a:cubicBezTo>
                  <a:cubicBezTo>
                    <a:pt x="300" y="1035"/>
                    <a:pt x="367" y="1001"/>
                    <a:pt x="400" y="968"/>
                  </a:cubicBezTo>
                  <a:cubicBezTo>
                    <a:pt x="434" y="935"/>
                    <a:pt x="434" y="901"/>
                    <a:pt x="467" y="835"/>
                  </a:cubicBezTo>
                  <a:cubicBezTo>
                    <a:pt x="501" y="801"/>
                    <a:pt x="501" y="734"/>
                    <a:pt x="534" y="701"/>
                  </a:cubicBezTo>
                  <a:cubicBezTo>
                    <a:pt x="534" y="634"/>
                    <a:pt x="534" y="601"/>
                    <a:pt x="534" y="534"/>
                  </a:cubicBezTo>
                  <a:lnTo>
                    <a:pt x="534" y="267"/>
                  </a:lnTo>
                  <a:cubicBezTo>
                    <a:pt x="534" y="234"/>
                    <a:pt x="534" y="201"/>
                    <a:pt x="534" y="134"/>
                  </a:cubicBezTo>
                  <a:cubicBezTo>
                    <a:pt x="501" y="101"/>
                    <a:pt x="501" y="67"/>
                    <a:pt x="467" y="34"/>
                  </a:cubicBezTo>
                  <a:cubicBezTo>
                    <a:pt x="434" y="34"/>
                    <a:pt x="434" y="1"/>
                    <a:pt x="40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336;p41">
              <a:extLst>
                <a:ext uri="{FF2B5EF4-FFF2-40B4-BE49-F238E27FC236}">
                  <a16:creationId xmlns:a16="http://schemas.microsoft.com/office/drawing/2014/main" id="{BEB58457-AD9C-035E-56A5-6D10EB675C95}"/>
                </a:ext>
              </a:extLst>
            </p:cNvPr>
            <p:cNvSpPr/>
            <p:nvPr/>
          </p:nvSpPr>
          <p:spPr>
            <a:xfrm>
              <a:off x="3241650" y="2131975"/>
              <a:ext cx="17550" cy="32550"/>
            </a:xfrm>
            <a:custGeom>
              <a:avLst/>
              <a:gdLst/>
              <a:ahLst/>
              <a:cxnLst/>
              <a:rect l="l" t="t" r="r" b="b"/>
              <a:pathLst>
                <a:path w="702" h="1302" extrusionOk="0">
                  <a:moveTo>
                    <a:pt x="167" y="401"/>
                  </a:moveTo>
                  <a:cubicBezTo>
                    <a:pt x="167" y="434"/>
                    <a:pt x="167" y="434"/>
                    <a:pt x="167" y="467"/>
                  </a:cubicBezTo>
                  <a:lnTo>
                    <a:pt x="167" y="534"/>
                  </a:lnTo>
                  <a:cubicBezTo>
                    <a:pt x="167" y="567"/>
                    <a:pt x="167" y="601"/>
                    <a:pt x="167" y="601"/>
                  </a:cubicBezTo>
                  <a:cubicBezTo>
                    <a:pt x="167" y="634"/>
                    <a:pt x="134" y="634"/>
                    <a:pt x="134" y="634"/>
                  </a:cubicBezTo>
                  <a:lnTo>
                    <a:pt x="101" y="634"/>
                  </a:lnTo>
                  <a:cubicBezTo>
                    <a:pt x="101" y="634"/>
                    <a:pt x="101" y="601"/>
                    <a:pt x="101" y="601"/>
                  </a:cubicBezTo>
                  <a:cubicBezTo>
                    <a:pt x="101" y="567"/>
                    <a:pt x="101" y="534"/>
                    <a:pt x="101" y="501"/>
                  </a:cubicBezTo>
                  <a:cubicBezTo>
                    <a:pt x="101" y="467"/>
                    <a:pt x="101" y="467"/>
                    <a:pt x="101" y="434"/>
                  </a:cubicBezTo>
                  <a:cubicBezTo>
                    <a:pt x="101" y="434"/>
                    <a:pt x="101" y="401"/>
                    <a:pt x="134" y="401"/>
                  </a:cubicBezTo>
                  <a:close/>
                  <a:moveTo>
                    <a:pt x="167" y="267"/>
                  </a:moveTo>
                  <a:cubicBezTo>
                    <a:pt x="134" y="267"/>
                    <a:pt x="101" y="300"/>
                    <a:pt x="101" y="334"/>
                  </a:cubicBezTo>
                  <a:cubicBezTo>
                    <a:pt x="67" y="334"/>
                    <a:pt x="67" y="367"/>
                    <a:pt x="34" y="401"/>
                  </a:cubicBezTo>
                  <a:cubicBezTo>
                    <a:pt x="34" y="401"/>
                    <a:pt x="34" y="434"/>
                    <a:pt x="34" y="467"/>
                  </a:cubicBezTo>
                  <a:cubicBezTo>
                    <a:pt x="34" y="501"/>
                    <a:pt x="34" y="534"/>
                    <a:pt x="34" y="567"/>
                  </a:cubicBezTo>
                  <a:lnTo>
                    <a:pt x="34" y="667"/>
                  </a:lnTo>
                  <a:cubicBezTo>
                    <a:pt x="1" y="667"/>
                    <a:pt x="1" y="701"/>
                    <a:pt x="34" y="734"/>
                  </a:cubicBezTo>
                  <a:cubicBezTo>
                    <a:pt x="34" y="767"/>
                    <a:pt x="34" y="767"/>
                    <a:pt x="34" y="767"/>
                  </a:cubicBezTo>
                  <a:cubicBezTo>
                    <a:pt x="51" y="784"/>
                    <a:pt x="59" y="792"/>
                    <a:pt x="67" y="792"/>
                  </a:cubicBezTo>
                  <a:cubicBezTo>
                    <a:pt x="76" y="792"/>
                    <a:pt x="84" y="784"/>
                    <a:pt x="101" y="767"/>
                  </a:cubicBezTo>
                  <a:cubicBezTo>
                    <a:pt x="101" y="784"/>
                    <a:pt x="109" y="792"/>
                    <a:pt x="122" y="792"/>
                  </a:cubicBezTo>
                  <a:cubicBezTo>
                    <a:pt x="134" y="792"/>
                    <a:pt x="151" y="784"/>
                    <a:pt x="167" y="767"/>
                  </a:cubicBezTo>
                  <a:cubicBezTo>
                    <a:pt x="167" y="767"/>
                    <a:pt x="201" y="734"/>
                    <a:pt x="234" y="734"/>
                  </a:cubicBezTo>
                  <a:cubicBezTo>
                    <a:pt x="234" y="701"/>
                    <a:pt x="234" y="667"/>
                    <a:pt x="267" y="667"/>
                  </a:cubicBezTo>
                  <a:cubicBezTo>
                    <a:pt x="267" y="634"/>
                    <a:pt x="267" y="601"/>
                    <a:pt x="301" y="567"/>
                  </a:cubicBezTo>
                  <a:cubicBezTo>
                    <a:pt x="301" y="567"/>
                    <a:pt x="301" y="534"/>
                    <a:pt x="301" y="501"/>
                  </a:cubicBezTo>
                  <a:lnTo>
                    <a:pt x="301" y="401"/>
                  </a:lnTo>
                  <a:cubicBezTo>
                    <a:pt x="301" y="367"/>
                    <a:pt x="301" y="334"/>
                    <a:pt x="301" y="334"/>
                  </a:cubicBezTo>
                  <a:lnTo>
                    <a:pt x="267" y="267"/>
                  </a:lnTo>
                  <a:close/>
                  <a:moveTo>
                    <a:pt x="601" y="667"/>
                  </a:moveTo>
                  <a:cubicBezTo>
                    <a:pt x="601" y="667"/>
                    <a:pt x="601" y="701"/>
                    <a:pt x="601" y="701"/>
                  </a:cubicBezTo>
                  <a:lnTo>
                    <a:pt x="601" y="801"/>
                  </a:lnTo>
                  <a:cubicBezTo>
                    <a:pt x="601" y="801"/>
                    <a:pt x="601" y="834"/>
                    <a:pt x="601" y="868"/>
                  </a:cubicBezTo>
                  <a:cubicBezTo>
                    <a:pt x="568" y="901"/>
                    <a:pt x="601" y="901"/>
                    <a:pt x="568" y="901"/>
                  </a:cubicBezTo>
                  <a:lnTo>
                    <a:pt x="534" y="901"/>
                  </a:lnTo>
                  <a:cubicBezTo>
                    <a:pt x="534" y="868"/>
                    <a:pt x="534" y="868"/>
                    <a:pt x="534" y="834"/>
                  </a:cubicBezTo>
                  <a:cubicBezTo>
                    <a:pt x="534" y="801"/>
                    <a:pt x="534" y="767"/>
                    <a:pt x="534" y="734"/>
                  </a:cubicBezTo>
                  <a:cubicBezTo>
                    <a:pt x="534" y="734"/>
                    <a:pt x="534" y="701"/>
                    <a:pt x="534" y="701"/>
                  </a:cubicBezTo>
                  <a:cubicBezTo>
                    <a:pt x="534" y="667"/>
                    <a:pt x="534" y="667"/>
                    <a:pt x="568" y="667"/>
                  </a:cubicBezTo>
                  <a:close/>
                  <a:moveTo>
                    <a:pt x="568" y="501"/>
                  </a:moveTo>
                  <a:cubicBezTo>
                    <a:pt x="534" y="501"/>
                    <a:pt x="534" y="534"/>
                    <a:pt x="501" y="567"/>
                  </a:cubicBezTo>
                  <a:cubicBezTo>
                    <a:pt x="501" y="567"/>
                    <a:pt x="468" y="601"/>
                    <a:pt x="468" y="634"/>
                  </a:cubicBezTo>
                  <a:cubicBezTo>
                    <a:pt x="468" y="667"/>
                    <a:pt x="434" y="701"/>
                    <a:pt x="434" y="701"/>
                  </a:cubicBezTo>
                  <a:cubicBezTo>
                    <a:pt x="434" y="734"/>
                    <a:pt x="434" y="767"/>
                    <a:pt x="434" y="801"/>
                  </a:cubicBezTo>
                  <a:lnTo>
                    <a:pt x="434" y="901"/>
                  </a:lnTo>
                  <a:cubicBezTo>
                    <a:pt x="434" y="934"/>
                    <a:pt x="434" y="968"/>
                    <a:pt x="434" y="968"/>
                  </a:cubicBezTo>
                  <a:cubicBezTo>
                    <a:pt x="434" y="1001"/>
                    <a:pt x="468" y="1001"/>
                    <a:pt x="468" y="1034"/>
                  </a:cubicBezTo>
                  <a:lnTo>
                    <a:pt x="568" y="1034"/>
                  </a:lnTo>
                  <a:cubicBezTo>
                    <a:pt x="601" y="1001"/>
                    <a:pt x="634" y="1001"/>
                    <a:pt x="634" y="968"/>
                  </a:cubicBezTo>
                  <a:cubicBezTo>
                    <a:pt x="668" y="968"/>
                    <a:pt x="668" y="934"/>
                    <a:pt x="701" y="901"/>
                  </a:cubicBezTo>
                  <a:cubicBezTo>
                    <a:pt x="701" y="868"/>
                    <a:pt x="701" y="868"/>
                    <a:pt x="701" y="834"/>
                  </a:cubicBezTo>
                  <a:cubicBezTo>
                    <a:pt x="701" y="801"/>
                    <a:pt x="701" y="767"/>
                    <a:pt x="701" y="734"/>
                  </a:cubicBezTo>
                  <a:lnTo>
                    <a:pt x="701" y="634"/>
                  </a:lnTo>
                  <a:lnTo>
                    <a:pt x="701" y="567"/>
                  </a:lnTo>
                  <a:cubicBezTo>
                    <a:pt x="701" y="534"/>
                    <a:pt x="668" y="501"/>
                    <a:pt x="668" y="501"/>
                  </a:cubicBezTo>
                  <a:close/>
                  <a:moveTo>
                    <a:pt x="601" y="0"/>
                  </a:moveTo>
                  <a:lnTo>
                    <a:pt x="534" y="67"/>
                  </a:lnTo>
                  <a:lnTo>
                    <a:pt x="534" y="100"/>
                  </a:lnTo>
                  <a:lnTo>
                    <a:pt x="67" y="1301"/>
                  </a:lnTo>
                  <a:lnTo>
                    <a:pt x="67" y="1301"/>
                  </a:lnTo>
                  <a:lnTo>
                    <a:pt x="134" y="1234"/>
                  </a:lnTo>
                  <a:lnTo>
                    <a:pt x="167" y="1234"/>
                  </a:lnTo>
                  <a:lnTo>
                    <a:pt x="167" y="1201"/>
                  </a:lnTo>
                  <a:lnTo>
                    <a:pt x="601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337;p41">
              <a:extLst>
                <a:ext uri="{FF2B5EF4-FFF2-40B4-BE49-F238E27FC236}">
                  <a16:creationId xmlns:a16="http://schemas.microsoft.com/office/drawing/2014/main" id="{4C43652B-A252-1CB1-D075-A171FC2EFD49}"/>
                </a:ext>
              </a:extLst>
            </p:cNvPr>
            <p:cNvSpPr/>
            <p:nvPr/>
          </p:nvSpPr>
          <p:spPr>
            <a:xfrm>
              <a:off x="3188275" y="2109450"/>
              <a:ext cx="25875" cy="48400"/>
            </a:xfrm>
            <a:custGeom>
              <a:avLst/>
              <a:gdLst/>
              <a:ahLst/>
              <a:cxnLst/>
              <a:rect l="l" t="t" r="r" b="b"/>
              <a:pathLst>
                <a:path w="1035" h="1936" extrusionOk="0">
                  <a:moveTo>
                    <a:pt x="735" y="1"/>
                  </a:moveTo>
                  <a:cubicBezTo>
                    <a:pt x="368" y="601"/>
                    <a:pt x="134" y="1235"/>
                    <a:pt x="1" y="1935"/>
                  </a:cubicBezTo>
                  <a:lnTo>
                    <a:pt x="501" y="1902"/>
                  </a:lnTo>
                  <a:cubicBezTo>
                    <a:pt x="601" y="1402"/>
                    <a:pt x="768" y="901"/>
                    <a:pt x="1035" y="468"/>
                  </a:cubicBezTo>
                  <a:lnTo>
                    <a:pt x="735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338;p41">
              <a:extLst>
                <a:ext uri="{FF2B5EF4-FFF2-40B4-BE49-F238E27FC236}">
                  <a16:creationId xmlns:a16="http://schemas.microsoft.com/office/drawing/2014/main" id="{B4629626-2F80-C721-22BF-09E3AF3DA9D7}"/>
                </a:ext>
              </a:extLst>
            </p:cNvPr>
            <p:cNvSpPr/>
            <p:nvPr/>
          </p:nvSpPr>
          <p:spPr>
            <a:xfrm>
              <a:off x="3206625" y="2077775"/>
              <a:ext cx="29225" cy="43375"/>
            </a:xfrm>
            <a:custGeom>
              <a:avLst/>
              <a:gdLst/>
              <a:ahLst/>
              <a:cxnLst/>
              <a:rect l="l" t="t" r="r" b="b"/>
              <a:pathLst>
                <a:path w="1169" h="1735" extrusionOk="0">
                  <a:moveTo>
                    <a:pt x="1168" y="0"/>
                  </a:moveTo>
                  <a:cubicBezTo>
                    <a:pt x="668" y="300"/>
                    <a:pt x="267" y="734"/>
                    <a:pt x="1" y="1234"/>
                  </a:cubicBezTo>
                  <a:lnTo>
                    <a:pt x="301" y="1735"/>
                  </a:lnTo>
                  <a:cubicBezTo>
                    <a:pt x="501" y="1334"/>
                    <a:pt x="801" y="1034"/>
                    <a:pt x="1168" y="801"/>
                  </a:cubicBezTo>
                  <a:lnTo>
                    <a:pt x="1168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339;p41">
              <a:extLst>
                <a:ext uri="{FF2B5EF4-FFF2-40B4-BE49-F238E27FC236}">
                  <a16:creationId xmlns:a16="http://schemas.microsoft.com/office/drawing/2014/main" id="{C080BB98-AC4E-3535-A6C1-8A6C1A4232B0}"/>
                </a:ext>
              </a:extLst>
            </p:cNvPr>
            <p:cNvSpPr/>
            <p:nvPr/>
          </p:nvSpPr>
          <p:spPr>
            <a:xfrm>
              <a:off x="3185775" y="2156975"/>
              <a:ext cx="15050" cy="48400"/>
            </a:xfrm>
            <a:custGeom>
              <a:avLst/>
              <a:gdLst/>
              <a:ahLst/>
              <a:cxnLst/>
              <a:rect l="l" t="t" r="r" b="b"/>
              <a:pathLst>
                <a:path w="602" h="1936" extrusionOk="0">
                  <a:moveTo>
                    <a:pt x="601" y="1"/>
                  </a:moveTo>
                  <a:lnTo>
                    <a:pt x="101" y="34"/>
                  </a:lnTo>
                  <a:cubicBezTo>
                    <a:pt x="34" y="368"/>
                    <a:pt x="1" y="701"/>
                    <a:pt x="1" y="1035"/>
                  </a:cubicBezTo>
                  <a:cubicBezTo>
                    <a:pt x="1" y="1335"/>
                    <a:pt x="34" y="1635"/>
                    <a:pt x="101" y="1936"/>
                  </a:cubicBezTo>
                  <a:lnTo>
                    <a:pt x="601" y="1402"/>
                  </a:lnTo>
                  <a:cubicBezTo>
                    <a:pt x="568" y="1168"/>
                    <a:pt x="534" y="968"/>
                    <a:pt x="534" y="735"/>
                  </a:cubicBezTo>
                  <a:cubicBezTo>
                    <a:pt x="534" y="501"/>
                    <a:pt x="568" y="234"/>
                    <a:pt x="60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340;p41">
              <a:extLst>
                <a:ext uri="{FF2B5EF4-FFF2-40B4-BE49-F238E27FC236}">
                  <a16:creationId xmlns:a16="http://schemas.microsoft.com/office/drawing/2014/main" id="{B77CC242-262E-BF7D-4495-6CA0263DE2EB}"/>
                </a:ext>
              </a:extLst>
            </p:cNvPr>
            <p:cNvSpPr/>
            <p:nvPr/>
          </p:nvSpPr>
          <p:spPr>
            <a:xfrm>
              <a:off x="3188275" y="2072650"/>
              <a:ext cx="97600" cy="162850"/>
            </a:xfrm>
            <a:custGeom>
              <a:avLst/>
              <a:gdLst/>
              <a:ahLst/>
              <a:cxnLst/>
              <a:rect l="l" t="t" r="r" b="b"/>
              <a:pathLst>
                <a:path w="3904" h="6514" extrusionOk="0">
                  <a:moveTo>
                    <a:pt x="2576" y="1"/>
                  </a:moveTo>
                  <a:cubicBezTo>
                    <a:pt x="2337" y="1"/>
                    <a:pt x="2097" y="69"/>
                    <a:pt x="1902" y="205"/>
                  </a:cubicBezTo>
                  <a:lnTo>
                    <a:pt x="1902" y="1006"/>
                  </a:lnTo>
                  <a:cubicBezTo>
                    <a:pt x="2058" y="908"/>
                    <a:pt x="2236" y="857"/>
                    <a:pt x="2410" y="857"/>
                  </a:cubicBezTo>
                  <a:cubicBezTo>
                    <a:pt x="2535" y="857"/>
                    <a:pt x="2658" y="883"/>
                    <a:pt x="2769" y="939"/>
                  </a:cubicBezTo>
                  <a:cubicBezTo>
                    <a:pt x="3036" y="1139"/>
                    <a:pt x="3236" y="1439"/>
                    <a:pt x="3303" y="1773"/>
                  </a:cubicBezTo>
                  <a:cubicBezTo>
                    <a:pt x="3336" y="1973"/>
                    <a:pt x="3370" y="2206"/>
                    <a:pt x="3370" y="2440"/>
                  </a:cubicBezTo>
                  <a:cubicBezTo>
                    <a:pt x="3370" y="2673"/>
                    <a:pt x="3336" y="2907"/>
                    <a:pt x="3303" y="3174"/>
                  </a:cubicBezTo>
                  <a:cubicBezTo>
                    <a:pt x="3203" y="3674"/>
                    <a:pt x="3036" y="4141"/>
                    <a:pt x="2769" y="4608"/>
                  </a:cubicBezTo>
                  <a:cubicBezTo>
                    <a:pt x="2569" y="4975"/>
                    <a:pt x="2269" y="5309"/>
                    <a:pt x="1902" y="5542"/>
                  </a:cubicBezTo>
                  <a:cubicBezTo>
                    <a:pt x="1747" y="5639"/>
                    <a:pt x="1569" y="5691"/>
                    <a:pt x="1394" y="5691"/>
                  </a:cubicBezTo>
                  <a:cubicBezTo>
                    <a:pt x="1269" y="5691"/>
                    <a:pt x="1146" y="5665"/>
                    <a:pt x="1035" y="5609"/>
                  </a:cubicBezTo>
                  <a:cubicBezTo>
                    <a:pt x="735" y="5409"/>
                    <a:pt x="568" y="5109"/>
                    <a:pt x="501" y="4775"/>
                  </a:cubicBezTo>
                  <a:lnTo>
                    <a:pt x="1" y="5309"/>
                  </a:lnTo>
                  <a:cubicBezTo>
                    <a:pt x="101" y="5742"/>
                    <a:pt x="334" y="6143"/>
                    <a:pt x="735" y="6409"/>
                  </a:cubicBezTo>
                  <a:cubicBezTo>
                    <a:pt x="887" y="6479"/>
                    <a:pt x="1058" y="6514"/>
                    <a:pt x="1228" y="6514"/>
                  </a:cubicBezTo>
                  <a:cubicBezTo>
                    <a:pt x="1468" y="6514"/>
                    <a:pt x="1708" y="6446"/>
                    <a:pt x="1902" y="6309"/>
                  </a:cubicBezTo>
                  <a:cubicBezTo>
                    <a:pt x="2402" y="6009"/>
                    <a:pt x="2803" y="5576"/>
                    <a:pt x="3070" y="5075"/>
                  </a:cubicBezTo>
                  <a:cubicBezTo>
                    <a:pt x="3403" y="4475"/>
                    <a:pt x="3670" y="3808"/>
                    <a:pt x="3803" y="3140"/>
                  </a:cubicBezTo>
                  <a:cubicBezTo>
                    <a:pt x="3870" y="2807"/>
                    <a:pt x="3870" y="2440"/>
                    <a:pt x="3904" y="2106"/>
                  </a:cubicBezTo>
                  <a:cubicBezTo>
                    <a:pt x="3904" y="1806"/>
                    <a:pt x="3870" y="1506"/>
                    <a:pt x="3803" y="1239"/>
                  </a:cubicBezTo>
                  <a:cubicBezTo>
                    <a:pt x="3703" y="772"/>
                    <a:pt x="3470" y="372"/>
                    <a:pt x="3070" y="105"/>
                  </a:cubicBezTo>
                  <a:cubicBezTo>
                    <a:pt x="2917" y="35"/>
                    <a:pt x="2746" y="1"/>
                    <a:pt x="2576" y="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341;p41">
              <a:extLst>
                <a:ext uri="{FF2B5EF4-FFF2-40B4-BE49-F238E27FC236}">
                  <a16:creationId xmlns:a16="http://schemas.microsoft.com/office/drawing/2014/main" id="{D9A5D677-E337-573A-3E41-7B6B466BC29E}"/>
                </a:ext>
              </a:extLst>
            </p:cNvPr>
            <p:cNvSpPr/>
            <p:nvPr/>
          </p:nvSpPr>
          <p:spPr>
            <a:xfrm>
              <a:off x="3348400" y="1913300"/>
              <a:ext cx="254375" cy="160950"/>
            </a:xfrm>
            <a:custGeom>
              <a:avLst/>
              <a:gdLst/>
              <a:ahLst/>
              <a:cxnLst/>
              <a:rect l="l" t="t" r="r" b="b"/>
              <a:pathLst>
                <a:path w="10175" h="6438" extrusionOk="0">
                  <a:moveTo>
                    <a:pt x="9928" y="1"/>
                  </a:moveTo>
                  <a:cubicBezTo>
                    <a:pt x="9863" y="1"/>
                    <a:pt x="9788" y="24"/>
                    <a:pt x="9707" y="74"/>
                  </a:cubicBezTo>
                  <a:lnTo>
                    <a:pt x="467" y="5412"/>
                  </a:lnTo>
                  <a:cubicBezTo>
                    <a:pt x="200" y="5578"/>
                    <a:pt x="34" y="5845"/>
                    <a:pt x="0" y="6145"/>
                  </a:cubicBezTo>
                  <a:cubicBezTo>
                    <a:pt x="0" y="6333"/>
                    <a:pt x="99" y="6438"/>
                    <a:pt x="250" y="6438"/>
                  </a:cubicBezTo>
                  <a:cubicBezTo>
                    <a:pt x="314" y="6438"/>
                    <a:pt x="388" y="6419"/>
                    <a:pt x="467" y="6379"/>
                  </a:cubicBezTo>
                  <a:lnTo>
                    <a:pt x="9707" y="1042"/>
                  </a:lnTo>
                  <a:cubicBezTo>
                    <a:pt x="9974" y="875"/>
                    <a:pt x="10141" y="608"/>
                    <a:pt x="10174" y="308"/>
                  </a:cubicBezTo>
                  <a:cubicBezTo>
                    <a:pt x="10174" y="122"/>
                    <a:pt x="10077" y="1"/>
                    <a:pt x="992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342;p41">
              <a:extLst>
                <a:ext uri="{FF2B5EF4-FFF2-40B4-BE49-F238E27FC236}">
                  <a16:creationId xmlns:a16="http://schemas.microsoft.com/office/drawing/2014/main" id="{545305B0-2AEE-C55F-F64D-F075B6DEFC1D}"/>
                </a:ext>
              </a:extLst>
            </p:cNvPr>
            <p:cNvSpPr/>
            <p:nvPr/>
          </p:nvSpPr>
          <p:spPr>
            <a:xfrm>
              <a:off x="3348400" y="1864775"/>
              <a:ext cx="423650" cy="259250"/>
            </a:xfrm>
            <a:custGeom>
              <a:avLst/>
              <a:gdLst/>
              <a:ahLst/>
              <a:cxnLst/>
              <a:rect l="l" t="t" r="r" b="b"/>
              <a:pathLst>
                <a:path w="16946" h="10370" extrusionOk="0">
                  <a:moveTo>
                    <a:pt x="16714" y="0"/>
                  </a:moveTo>
                  <a:cubicBezTo>
                    <a:pt x="16646" y="0"/>
                    <a:pt x="16566" y="26"/>
                    <a:pt x="16479" y="81"/>
                  </a:cubicBezTo>
                  <a:lnTo>
                    <a:pt x="467" y="9321"/>
                  </a:lnTo>
                  <a:cubicBezTo>
                    <a:pt x="200" y="9487"/>
                    <a:pt x="34" y="9754"/>
                    <a:pt x="0" y="10088"/>
                  </a:cubicBezTo>
                  <a:cubicBezTo>
                    <a:pt x="0" y="10266"/>
                    <a:pt x="89" y="10369"/>
                    <a:pt x="228" y="10369"/>
                  </a:cubicBezTo>
                  <a:cubicBezTo>
                    <a:pt x="297" y="10369"/>
                    <a:pt x="378" y="10344"/>
                    <a:pt x="467" y="10288"/>
                  </a:cubicBezTo>
                  <a:lnTo>
                    <a:pt x="16479" y="1048"/>
                  </a:lnTo>
                  <a:cubicBezTo>
                    <a:pt x="16746" y="881"/>
                    <a:pt x="16912" y="614"/>
                    <a:pt x="16946" y="314"/>
                  </a:cubicBezTo>
                  <a:cubicBezTo>
                    <a:pt x="16946" y="112"/>
                    <a:pt x="16855" y="0"/>
                    <a:pt x="16714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343;p41">
              <a:extLst>
                <a:ext uri="{FF2B5EF4-FFF2-40B4-BE49-F238E27FC236}">
                  <a16:creationId xmlns:a16="http://schemas.microsoft.com/office/drawing/2014/main" id="{EE9DD6A0-738E-DDE3-8346-17518B0870B1}"/>
                </a:ext>
              </a:extLst>
            </p:cNvPr>
            <p:cNvSpPr/>
            <p:nvPr/>
          </p:nvSpPr>
          <p:spPr>
            <a:xfrm>
              <a:off x="3962175" y="1179850"/>
              <a:ext cx="783900" cy="662550"/>
            </a:xfrm>
            <a:custGeom>
              <a:avLst/>
              <a:gdLst/>
              <a:ahLst/>
              <a:cxnLst/>
              <a:rect l="l" t="t" r="r" b="b"/>
              <a:pathLst>
                <a:path w="31356" h="26502" extrusionOk="0">
                  <a:moveTo>
                    <a:pt x="31102" y="0"/>
                  </a:moveTo>
                  <a:cubicBezTo>
                    <a:pt x="31039" y="0"/>
                    <a:pt x="30967" y="19"/>
                    <a:pt x="30889" y="58"/>
                  </a:cubicBezTo>
                  <a:lnTo>
                    <a:pt x="467" y="17637"/>
                  </a:lnTo>
                  <a:cubicBezTo>
                    <a:pt x="200" y="17804"/>
                    <a:pt x="34" y="18104"/>
                    <a:pt x="0" y="18404"/>
                  </a:cubicBezTo>
                  <a:lnTo>
                    <a:pt x="0" y="26177"/>
                  </a:lnTo>
                  <a:cubicBezTo>
                    <a:pt x="0" y="26389"/>
                    <a:pt x="101" y="26502"/>
                    <a:pt x="254" y="26502"/>
                  </a:cubicBezTo>
                  <a:cubicBezTo>
                    <a:pt x="317" y="26502"/>
                    <a:pt x="389" y="26482"/>
                    <a:pt x="467" y="26444"/>
                  </a:cubicBezTo>
                  <a:lnTo>
                    <a:pt x="30889" y="8864"/>
                  </a:lnTo>
                  <a:cubicBezTo>
                    <a:pt x="31156" y="8698"/>
                    <a:pt x="31323" y="8397"/>
                    <a:pt x="31356" y="8097"/>
                  </a:cubicBezTo>
                  <a:lnTo>
                    <a:pt x="31356" y="325"/>
                  </a:lnTo>
                  <a:cubicBezTo>
                    <a:pt x="31356" y="112"/>
                    <a:pt x="31256" y="0"/>
                    <a:pt x="31102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344;p41">
              <a:extLst>
                <a:ext uri="{FF2B5EF4-FFF2-40B4-BE49-F238E27FC236}">
                  <a16:creationId xmlns:a16="http://schemas.microsoft.com/office/drawing/2014/main" id="{8DDDCCB2-489F-3A50-E78F-AC215FE0510D}"/>
                </a:ext>
              </a:extLst>
            </p:cNvPr>
            <p:cNvSpPr/>
            <p:nvPr/>
          </p:nvSpPr>
          <p:spPr>
            <a:xfrm>
              <a:off x="4043900" y="1672475"/>
              <a:ext cx="13350" cy="28375"/>
            </a:xfrm>
            <a:custGeom>
              <a:avLst/>
              <a:gdLst/>
              <a:ahLst/>
              <a:cxnLst/>
              <a:rect l="l" t="t" r="r" b="b"/>
              <a:pathLst>
                <a:path w="534" h="1135" extrusionOk="0">
                  <a:moveTo>
                    <a:pt x="334" y="267"/>
                  </a:moveTo>
                  <a:cubicBezTo>
                    <a:pt x="367" y="267"/>
                    <a:pt x="367" y="267"/>
                    <a:pt x="367" y="301"/>
                  </a:cubicBezTo>
                  <a:cubicBezTo>
                    <a:pt x="367" y="301"/>
                    <a:pt x="367" y="334"/>
                    <a:pt x="367" y="334"/>
                  </a:cubicBezTo>
                  <a:cubicBezTo>
                    <a:pt x="367" y="367"/>
                    <a:pt x="367" y="367"/>
                    <a:pt x="367" y="401"/>
                  </a:cubicBezTo>
                  <a:cubicBezTo>
                    <a:pt x="367" y="401"/>
                    <a:pt x="367" y="434"/>
                    <a:pt x="334" y="434"/>
                  </a:cubicBezTo>
                  <a:cubicBezTo>
                    <a:pt x="334" y="467"/>
                    <a:pt x="334" y="467"/>
                    <a:pt x="300" y="501"/>
                  </a:cubicBezTo>
                  <a:cubicBezTo>
                    <a:pt x="300" y="501"/>
                    <a:pt x="300" y="501"/>
                    <a:pt x="267" y="534"/>
                  </a:cubicBezTo>
                  <a:lnTo>
                    <a:pt x="200" y="534"/>
                  </a:lnTo>
                  <a:cubicBezTo>
                    <a:pt x="167" y="501"/>
                    <a:pt x="167" y="501"/>
                    <a:pt x="167" y="501"/>
                  </a:cubicBezTo>
                  <a:cubicBezTo>
                    <a:pt x="167" y="467"/>
                    <a:pt x="167" y="467"/>
                    <a:pt x="167" y="434"/>
                  </a:cubicBezTo>
                  <a:cubicBezTo>
                    <a:pt x="167" y="434"/>
                    <a:pt x="167" y="401"/>
                    <a:pt x="167" y="401"/>
                  </a:cubicBezTo>
                  <a:cubicBezTo>
                    <a:pt x="200" y="367"/>
                    <a:pt x="200" y="367"/>
                    <a:pt x="200" y="334"/>
                  </a:cubicBezTo>
                  <a:lnTo>
                    <a:pt x="234" y="301"/>
                  </a:lnTo>
                  <a:lnTo>
                    <a:pt x="267" y="267"/>
                  </a:lnTo>
                  <a:close/>
                  <a:moveTo>
                    <a:pt x="367" y="0"/>
                  </a:moveTo>
                  <a:cubicBezTo>
                    <a:pt x="334" y="0"/>
                    <a:pt x="300" y="34"/>
                    <a:pt x="267" y="34"/>
                  </a:cubicBezTo>
                  <a:cubicBezTo>
                    <a:pt x="234" y="67"/>
                    <a:pt x="200" y="100"/>
                    <a:pt x="167" y="134"/>
                  </a:cubicBezTo>
                  <a:cubicBezTo>
                    <a:pt x="134" y="167"/>
                    <a:pt x="100" y="201"/>
                    <a:pt x="67" y="234"/>
                  </a:cubicBezTo>
                  <a:cubicBezTo>
                    <a:pt x="34" y="267"/>
                    <a:pt x="34" y="334"/>
                    <a:pt x="34" y="401"/>
                  </a:cubicBezTo>
                  <a:cubicBezTo>
                    <a:pt x="0" y="434"/>
                    <a:pt x="0" y="501"/>
                    <a:pt x="0" y="534"/>
                  </a:cubicBezTo>
                  <a:cubicBezTo>
                    <a:pt x="0" y="601"/>
                    <a:pt x="34" y="634"/>
                    <a:pt x="67" y="701"/>
                  </a:cubicBezTo>
                  <a:cubicBezTo>
                    <a:pt x="67" y="701"/>
                    <a:pt x="100" y="734"/>
                    <a:pt x="100" y="768"/>
                  </a:cubicBezTo>
                  <a:cubicBezTo>
                    <a:pt x="134" y="768"/>
                    <a:pt x="167" y="801"/>
                    <a:pt x="167" y="801"/>
                  </a:cubicBezTo>
                  <a:lnTo>
                    <a:pt x="267" y="801"/>
                  </a:lnTo>
                  <a:lnTo>
                    <a:pt x="134" y="1101"/>
                  </a:lnTo>
                  <a:cubicBezTo>
                    <a:pt x="134" y="1101"/>
                    <a:pt x="134" y="1135"/>
                    <a:pt x="134" y="1135"/>
                  </a:cubicBezTo>
                  <a:lnTo>
                    <a:pt x="300" y="1034"/>
                  </a:lnTo>
                  <a:cubicBezTo>
                    <a:pt x="300" y="1034"/>
                    <a:pt x="300" y="1001"/>
                    <a:pt x="300" y="1001"/>
                  </a:cubicBezTo>
                  <a:lnTo>
                    <a:pt x="501" y="534"/>
                  </a:lnTo>
                  <a:lnTo>
                    <a:pt x="501" y="467"/>
                  </a:lnTo>
                  <a:cubicBezTo>
                    <a:pt x="534" y="434"/>
                    <a:pt x="534" y="401"/>
                    <a:pt x="534" y="401"/>
                  </a:cubicBezTo>
                  <a:cubicBezTo>
                    <a:pt x="534" y="367"/>
                    <a:pt x="534" y="334"/>
                    <a:pt x="534" y="301"/>
                  </a:cubicBezTo>
                  <a:cubicBezTo>
                    <a:pt x="534" y="301"/>
                    <a:pt x="534" y="267"/>
                    <a:pt x="534" y="234"/>
                  </a:cubicBezTo>
                  <a:cubicBezTo>
                    <a:pt x="534" y="201"/>
                    <a:pt x="534" y="134"/>
                    <a:pt x="501" y="100"/>
                  </a:cubicBezTo>
                  <a:cubicBezTo>
                    <a:pt x="501" y="67"/>
                    <a:pt x="467" y="34"/>
                    <a:pt x="434" y="34"/>
                  </a:cubicBezTo>
                  <a:cubicBezTo>
                    <a:pt x="434" y="0"/>
                    <a:pt x="400" y="0"/>
                    <a:pt x="36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345;p41">
              <a:extLst>
                <a:ext uri="{FF2B5EF4-FFF2-40B4-BE49-F238E27FC236}">
                  <a16:creationId xmlns:a16="http://schemas.microsoft.com/office/drawing/2014/main" id="{13CB3344-1E0C-C10C-6151-8B803008514A}"/>
                </a:ext>
              </a:extLst>
            </p:cNvPr>
            <p:cNvSpPr/>
            <p:nvPr/>
          </p:nvSpPr>
          <p:spPr>
            <a:xfrm>
              <a:off x="4059725" y="1663300"/>
              <a:ext cx="12550" cy="27550"/>
            </a:xfrm>
            <a:custGeom>
              <a:avLst/>
              <a:gdLst/>
              <a:ahLst/>
              <a:cxnLst/>
              <a:rect l="l" t="t" r="r" b="b"/>
              <a:pathLst>
                <a:path w="502" h="1102" extrusionOk="0">
                  <a:moveTo>
                    <a:pt x="335" y="267"/>
                  </a:moveTo>
                  <a:cubicBezTo>
                    <a:pt x="335" y="301"/>
                    <a:pt x="335" y="301"/>
                    <a:pt x="335" y="334"/>
                  </a:cubicBezTo>
                  <a:cubicBezTo>
                    <a:pt x="335" y="334"/>
                    <a:pt x="335" y="367"/>
                    <a:pt x="335" y="367"/>
                  </a:cubicBezTo>
                  <a:cubicBezTo>
                    <a:pt x="368" y="467"/>
                    <a:pt x="368" y="534"/>
                    <a:pt x="335" y="634"/>
                  </a:cubicBezTo>
                  <a:cubicBezTo>
                    <a:pt x="335" y="634"/>
                    <a:pt x="335" y="668"/>
                    <a:pt x="335" y="701"/>
                  </a:cubicBezTo>
                  <a:cubicBezTo>
                    <a:pt x="335" y="701"/>
                    <a:pt x="335" y="734"/>
                    <a:pt x="335" y="734"/>
                  </a:cubicBezTo>
                  <a:cubicBezTo>
                    <a:pt x="335" y="768"/>
                    <a:pt x="335" y="801"/>
                    <a:pt x="335" y="801"/>
                  </a:cubicBezTo>
                  <a:lnTo>
                    <a:pt x="268" y="834"/>
                  </a:lnTo>
                  <a:lnTo>
                    <a:pt x="201" y="834"/>
                  </a:lnTo>
                  <a:cubicBezTo>
                    <a:pt x="201" y="834"/>
                    <a:pt x="201" y="801"/>
                    <a:pt x="201" y="801"/>
                  </a:cubicBezTo>
                  <a:lnTo>
                    <a:pt x="201" y="734"/>
                  </a:lnTo>
                  <a:cubicBezTo>
                    <a:pt x="201" y="668"/>
                    <a:pt x="201" y="568"/>
                    <a:pt x="201" y="501"/>
                  </a:cubicBezTo>
                  <a:lnTo>
                    <a:pt x="201" y="434"/>
                  </a:lnTo>
                  <a:lnTo>
                    <a:pt x="201" y="367"/>
                  </a:lnTo>
                  <a:cubicBezTo>
                    <a:pt x="201" y="334"/>
                    <a:pt x="201" y="334"/>
                    <a:pt x="234" y="301"/>
                  </a:cubicBezTo>
                  <a:cubicBezTo>
                    <a:pt x="234" y="301"/>
                    <a:pt x="268" y="301"/>
                    <a:pt x="268" y="267"/>
                  </a:cubicBezTo>
                  <a:close/>
                  <a:moveTo>
                    <a:pt x="368" y="0"/>
                  </a:moveTo>
                  <a:cubicBezTo>
                    <a:pt x="335" y="0"/>
                    <a:pt x="301" y="34"/>
                    <a:pt x="268" y="34"/>
                  </a:cubicBezTo>
                  <a:cubicBezTo>
                    <a:pt x="201" y="67"/>
                    <a:pt x="168" y="101"/>
                    <a:pt x="134" y="134"/>
                  </a:cubicBezTo>
                  <a:cubicBezTo>
                    <a:pt x="101" y="201"/>
                    <a:pt x="68" y="234"/>
                    <a:pt x="34" y="267"/>
                  </a:cubicBezTo>
                  <a:cubicBezTo>
                    <a:pt x="34" y="334"/>
                    <a:pt x="1" y="367"/>
                    <a:pt x="1" y="434"/>
                  </a:cubicBezTo>
                  <a:cubicBezTo>
                    <a:pt x="1" y="467"/>
                    <a:pt x="1" y="534"/>
                    <a:pt x="1" y="601"/>
                  </a:cubicBezTo>
                  <a:lnTo>
                    <a:pt x="1" y="734"/>
                  </a:lnTo>
                  <a:lnTo>
                    <a:pt x="1" y="834"/>
                  </a:lnTo>
                  <a:cubicBezTo>
                    <a:pt x="1" y="901"/>
                    <a:pt x="1" y="934"/>
                    <a:pt x="1" y="968"/>
                  </a:cubicBezTo>
                  <a:cubicBezTo>
                    <a:pt x="1" y="1001"/>
                    <a:pt x="34" y="1035"/>
                    <a:pt x="34" y="1068"/>
                  </a:cubicBezTo>
                  <a:cubicBezTo>
                    <a:pt x="68" y="1101"/>
                    <a:pt x="101" y="1101"/>
                    <a:pt x="134" y="1101"/>
                  </a:cubicBezTo>
                  <a:cubicBezTo>
                    <a:pt x="168" y="1101"/>
                    <a:pt x="201" y="1101"/>
                    <a:pt x="268" y="1068"/>
                  </a:cubicBezTo>
                  <a:cubicBezTo>
                    <a:pt x="301" y="1035"/>
                    <a:pt x="335" y="1001"/>
                    <a:pt x="368" y="968"/>
                  </a:cubicBezTo>
                  <a:cubicBezTo>
                    <a:pt x="401" y="934"/>
                    <a:pt x="435" y="901"/>
                    <a:pt x="435" y="834"/>
                  </a:cubicBezTo>
                  <a:cubicBezTo>
                    <a:pt x="468" y="801"/>
                    <a:pt x="501" y="734"/>
                    <a:pt x="501" y="701"/>
                  </a:cubicBezTo>
                  <a:cubicBezTo>
                    <a:pt x="501" y="634"/>
                    <a:pt x="501" y="568"/>
                    <a:pt x="501" y="534"/>
                  </a:cubicBezTo>
                  <a:lnTo>
                    <a:pt x="501" y="401"/>
                  </a:lnTo>
                  <a:lnTo>
                    <a:pt x="501" y="267"/>
                  </a:lnTo>
                  <a:cubicBezTo>
                    <a:pt x="501" y="234"/>
                    <a:pt x="501" y="167"/>
                    <a:pt x="501" y="134"/>
                  </a:cubicBezTo>
                  <a:cubicBezTo>
                    <a:pt x="501" y="101"/>
                    <a:pt x="468" y="67"/>
                    <a:pt x="435" y="34"/>
                  </a:cubicBezTo>
                  <a:cubicBezTo>
                    <a:pt x="435" y="34"/>
                    <a:pt x="401" y="0"/>
                    <a:pt x="36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346;p41">
              <a:extLst>
                <a:ext uri="{FF2B5EF4-FFF2-40B4-BE49-F238E27FC236}">
                  <a16:creationId xmlns:a16="http://schemas.microsoft.com/office/drawing/2014/main" id="{6BD00538-C660-32E5-0C2D-73C91EAB161E}"/>
                </a:ext>
              </a:extLst>
            </p:cNvPr>
            <p:cNvSpPr/>
            <p:nvPr/>
          </p:nvSpPr>
          <p:spPr>
            <a:xfrm>
              <a:off x="4074750" y="1650800"/>
              <a:ext cx="18375" cy="32550"/>
            </a:xfrm>
            <a:custGeom>
              <a:avLst/>
              <a:gdLst/>
              <a:ahLst/>
              <a:cxnLst/>
              <a:rect l="l" t="t" r="r" b="b"/>
              <a:pathLst>
                <a:path w="735" h="1302" extrusionOk="0">
                  <a:moveTo>
                    <a:pt x="167" y="400"/>
                  </a:moveTo>
                  <a:cubicBezTo>
                    <a:pt x="167" y="434"/>
                    <a:pt x="167" y="434"/>
                    <a:pt x="167" y="467"/>
                  </a:cubicBezTo>
                  <a:lnTo>
                    <a:pt x="167" y="534"/>
                  </a:lnTo>
                  <a:lnTo>
                    <a:pt x="167" y="601"/>
                  </a:lnTo>
                  <a:cubicBezTo>
                    <a:pt x="167" y="634"/>
                    <a:pt x="134" y="634"/>
                    <a:pt x="134" y="634"/>
                  </a:cubicBezTo>
                  <a:cubicBezTo>
                    <a:pt x="112" y="634"/>
                    <a:pt x="104" y="649"/>
                    <a:pt x="102" y="649"/>
                  </a:cubicBezTo>
                  <a:cubicBezTo>
                    <a:pt x="100" y="649"/>
                    <a:pt x="100" y="645"/>
                    <a:pt x="100" y="634"/>
                  </a:cubicBezTo>
                  <a:lnTo>
                    <a:pt x="100" y="601"/>
                  </a:lnTo>
                  <a:lnTo>
                    <a:pt x="100" y="500"/>
                  </a:lnTo>
                  <a:cubicBezTo>
                    <a:pt x="100" y="467"/>
                    <a:pt x="100" y="467"/>
                    <a:pt x="100" y="434"/>
                  </a:cubicBezTo>
                  <a:cubicBezTo>
                    <a:pt x="100" y="434"/>
                    <a:pt x="100" y="400"/>
                    <a:pt x="134" y="400"/>
                  </a:cubicBezTo>
                  <a:close/>
                  <a:moveTo>
                    <a:pt x="188" y="275"/>
                  </a:moveTo>
                  <a:cubicBezTo>
                    <a:pt x="176" y="275"/>
                    <a:pt x="167" y="284"/>
                    <a:pt x="167" y="300"/>
                  </a:cubicBezTo>
                  <a:cubicBezTo>
                    <a:pt x="134" y="300"/>
                    <a:pt x="100" y="300"/>
                    <a:pt x="100" y="334"/>
                  </a:cubicBezTo>
                  <a:cubicBezTo>
                    <a:pt x="67" y="367"/>
                    <a:pt x="67" y="367"/>
                    <a:pt x="34" y="400"/>
                  </a:cubicBezTo>
                  <a:cubicBezTo>
                    <a:pt x="34" y="434"/>
                    <a:pt x="34" y="467"/>
                    <a:pt x="34" y="500"/>
                  </a:cubicBezTo>
                  <a:cubicBezTo>
                    <a:pt x="0" y="500"/>
                    <a:pt x="0" y="534"/>
                    <a:pt x="34" y="567"/>
                  </a:cubicBezTo>
                  <a:cubicBezTo>
                    <a:pt x="0" y="601"/>
                    <a:pt x="0" y="601"/>
                    <a:pt x="34" y="634"/>
                  </a:cubicBezTo>
                  <a:cubicBezTo>
                    <a:pt x="0" y="634"/>
                    <a:pt x="0" y="667"/>
                    <a:pt x="34" y="667"/>
                  </a:cubicBezTo>
                  <a:cubicBezTo>
                    <a:pt x="0" y="701"/>
                    <a:pt x="0" y="734"/>
                    <a:pt x="34" y="767"/>
                  </a:cubicBezTo>
                  <a:cubicBezTo>
                    <a:pt x="34" y="767"/>
                    <a:pt x="34" y="801"/>
                    <a:pt x="34" y="801"/>
                  </a:cubicBezTo>
                  <a:lnTo>
                    <a:pt x="100" y="801"/>
                  </a:lnTo>
                  <a:cubicBezTo>
                    <a:pt x="100" y="801"/>
                    <a:pt x="134" y="801"/>
                    <a:pt x="167" y="767"/>
                  </a:cubicBezTo>
                  <a:cubicBezTo>
                    <a:pt x="167" y="767"/>
                    <a:pt x="201" y="734"/>
                    <a:pt x="234" y="734"/>
                  </a:cubicBezTo>
                  <a:cubicBezTo>
                    <a:pt x="234" y="701"/>
                    <a:pt x="234" y="667"/>
                    <a:pt x="267" y="667"/>
                  </a:cubicBezTo>
                  <a:cubicBezTo>
                    <a:pt x="267" y="634"/>
                    <a:pt x="267" y="601"/>
                    <a:pt x="301" y="567"/>
                  </a:cubicBezTo>
                  <a:cubicBezTo>
                    <a:pt x="301" y="567"/>
                    <a:pt x="301" y="534"/>
                    <a:pt x="301" y="500"/>
                  </a:cubicBezTo>
                  <a:cubicBezTo>
                    <a:pt x="301" y="467"/>
                    <a:pt x="301" y="434"/>
                    <a:pt x="301" y="400"/>
                  </a:cubicBezTo>
                  <a:cubicBezTo>
                    <a:pt x="301" y="367"/>
                    <a:pt x="301" y="334"/>
                    <a:pt x="301" y="334"/>
                  </a:cubicBezTo>
                  <a:cubicBezTo>
                    <a:pt x="267" y="300"/>
                    <a:pt x="267" y="300"/>
                    <a:pt x="267" y="300"/>
                  </a:cubicBezTo>
                  <a:cubicBezTo>
                    <a:pt x="251" y="284"/>
                    <a:pt x="242" y="275"/>
                    <a:pt x="238" y="275"/>
                  </a:cubicBezTo>
                  <a:cubicBezTo>
                    <a:pt x="234" y="275"/>
                    <a:pt x="234" y="284"/>
                    <a:pt x="234" y="300"/>
                  </a:cubicBezTo>
                  <a:cubicBezTo>
                    <a:pt x="217" y="284"/>
                    <a:pt x="201" y="275"/>
                    <a:pt x="188" y="275"/>
                  </a:cubicBezTo>
                  <a:close/>
                  <a:moveTo>
                    <a:pt x="601" y="667"/>
                  </a:moveTo>
                  <a:cubicBezTo>
                    <a:pt x="601" y="667"/>
                    <a:pt x="601" y="701"/>
                    <a:pt x="601" y="701"/>
                  </a:cubicBezTo>
                  <a:cubicBezTo>
                    <a:pt x="601" y="734"/>
                    <a:pt x="601" y="767"/>
                    <a:pt x="601" y="801"/>
                  </a:cubicBezTo>
                  <a:cubicBezTo>
                    <a:pt x="601" y="801"/>
                    <a:pt x="601" y="834"/>
                    <a:pt x="601" y="867"/>
                  </a:cubicBezTo>
                  <a:cubicBezTo>
                    <a:pt x="601" y="867"/>
                    <a:pt x="567" y="901"/>
                    <a:pt x="567" y="901"/>
                  </a:cubicBezTo>
                  <a:lnTo>
                    <a:pt x="534" y="901"/>
                  </a:lnTo>
                  <a:lnTo>
                    <a:pt x="534" y="834"/>
                  </a:lnTo>
                  <a:lnTo>
                    <a:pt x="534" y="734"/>
                  </a:lnTo>
                  <a:cubicBezTo>
                    <a:pt x="534" y="734"/>
                    <a:pt x="534" y="701"/>
                    <a:pt x="534" y="701"/>
                  </a:cubicBezTo>
                  <a:cubicBezTo>
                    <a:pt x="534" y="667"/>
                    <a:pt x="534" y="667"/>
                    <a:pt x="567" y="667"/>
                  </a:cubicBezTo>
                  <a:close/>
                  <a:moveTo>
                    <a:pt x="567" y="500"/>
                  </a:moveTo>
                  <a:cubicBezTo>
                    <a:pt x="567" y="534"/>
                    <a:pt x="534" y="534"/>
                    <a:pt x="534" y="567"/>
                  </a:cubicBezTo>
                  <a:cubicBezTo>
                    <a:pt x="501" y="601"/>
                    <a:pt x="501" y="601"/>
                    <a:pt x="467" y="634"/>
                  </a:cubicBezTo>
                  <a:cubicBezTo>
                    <a:pt x="467" y="667"/>
                    <a:pt x="467" y="701"/>
                    <a:pt x="434" y="701"/>
                  </a:cubicBezTo>
                  <a:cubicBezTo>
                    <a:pt x="434" y="734"/>
                    <a:pt x="434" y="767"/>
                    <a:pt x="434" y="801"/>
                  </a:cubicBezTo>
                  <a:cubicBezTo>
                    <a:pt x="434" y="834"/>
                    <a:pt x="434" y="867"/>
                    <a:pt x="434" y="901"/>
                  </a:cubicBezTo>
                  <a:cubicBezTo>
                    <a:pt x="434" y="934"/>
                    <a:pt x="434" y="967"/>
                    <a:pt x="434" y="967"/>
                  </a:cubicBezTo>
                  <a:cubicBezTo>
                    <a:pt x="467" y="1001"/>
                    <a:pt x="467" y="1001"/>
                    <a:pt x="467" y="1034"/>
                  </a:cubicBezTo>
                  <a:lnTo>
                    <a:pt x="567" y="1034"/>
                  </a:lnTo>
                  <a:cubicBezTo>
                    <a:pt x="601" y="1034"/>
                    <a:pt x="634" y="1001"/>
                    <a:pt x="634" y="967"/>
                  </a:cubicBezTo>
                  <a:cubicBezTo>
                    <a:pt x="668" y="967"/>
                    <a:pt x="668" y="934"/>
                    <a:pt x="701" y="901"/>
                  </a:cubicBezTo>
                  <a:cubicBezTo>
                    <a:pt x="701" y="867"/>
                    <a:pt x="701" y="867"/>
                    <a:pt x="734" y="834"/>
                  </a:cubicBezTo>
                  <a:cubicBezTo>
                    <a:pt x="734" y="801"/>
                    <a:pt x="734" y="767"/>
                    <a:pt x="734" y="734"/>
                  </a:cubicBezTo>
                  <a:cubicBezTo>
                    <a:pt x="734" y="701"/>
                    <a:pt x="734" y="667"/>
                    <a:pt x="734" y="634"/>
                  </a:cubicBezTo>
                  <a:cubicBezTo>
                    <a:pt x="734" y="601"/>
                    <a:pt x="734" y="567"/>
                    <a:pt x="734" y="567"/>
                  </a:cubicBezTo>
                  <a:cubicBezTo>
                    <a:pt x="701" y="534"/>
                    <a:pt x="701" y="534"/>
                    <a:pt x="701" y="500"/>
                  </a:cubicBezTo>
                  <a:close/>
                  <a:moveTo>
                    <a:pt x="634" y="0"/>
                  </a:moveTo>
                  <a:lnTo>
                    <a:pt x="534" y="67"/>
                  </a:lnTo>
                  <a:lnTo>
                    <a:pt x="534" y="100"/>
                  </a:lnTo>
                  <a:lnTo>
                    <a:pt x="100" y="1301"/>
                  </a:lnTo>
                  <a:lnTo>
                    <a:pt x="100" y="1301"/>
                  </a:lnTo>
                  <a:lnTo>
                    <a:pt x="167" y="1234"/>
                  </a:lnTo>
                  <a:cubicBezTo>
                    <a:pt x="167" y="1234"/>
                    <a:pt x="167" y="1201"/>
                    <a:pt x="167" y="1201"/>
                  </a:cubicBezTo>
                  <a:lnTo>
                    <a:pt x="634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347;p41">
              <a:extLst>
                <a:ext uri="{FF2B5EF4-FFF2-40B4-BE49-F238E27FC236}">
                  <a16:creationId xmlns:a16="http://schemas.microsoft.com/office/drawing/2014/main" id="{4777FD70-6DAD-98B4-08F0-AB83CCF5978D}"/>
                </a:ext>
              </a:extLst>
            </p:cNvPr>
            <p:cNvSpPr/>
            <p:nvPr/>
          </p:nvSpPr>
          <p:spPr>
            <a:xfrm>
              <a:off x="4038900" y="1596575"/>
              <a:ext cx="29200" cy="43400"/>
            </a:xfrm>
            <a:custGeom>
              <a:avLst/>
              <a:gdLst/>
              <a:ahLst/>
              <a:cxnLst/>
              <a:rect l="l" t="t" r="r" b="b"/>
              <a:pathLst>
                <a:path w="1168" h="1736" extrusionOk="0">
                  <a:moveTo>
                    <a:pt x="1168" y="1"/>
                  </a:moveTo>
                  <a:cubicBezTo>
                    <a:pt x="701" y="334"/>
                    <a:pt x="300" y="768"/>
                    <a:pt x="0" y="1268"/>
                  </a:cubicBezTo>
                  <a:lnTo>
                    <a:pt x="300" y="1735"/>
                  </a:lnTo>
                  <a:cubicBezTo>
                    <a:pt x="534" y="1369"/>
                    <a:pt x="801" y="1035"/>
                    <a:pt x="1168" y="801"/>
                  </a:cubicBezTo>
                  <a:lnTo>
                    <a:pt x="1168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348;p41">
              <a:extLst>
                <a:ext uri="{FF2B5EF4-FFF2-40B4-BE49-F238E27FC236}">
                  <a16:creationId xmlns:a16="http://schemas.microsoft.com/office/drawing/2014/main" id="{82B17C1C-1A5A-A452-0EEA-D6A4E82B3E69}"/>
                </a:ext>
              </a:extLst>
            </p:cNvPr>
            <p:cNvSpPr/>
            <p:nvPr/>
          </p:nvSpPr>
          <p:spPr>
            <a:xfrm>
              <a:off x="4018050" y="1591625"/>
              <a:ext cx="100075" cy="163375"/>
            </a:xfrm>
            <a:custGeom>
              <a:avLst/>
              <a:gdLst/>
              <a:ahLst/>
              <a:cxnLst/>
              <a:rect l="l" t="t" r="r" b="b"/>
              <a:pathLst>
                <a:path w="4003" h="6535" extrusionOk="0">
                  <a:moveTo>
                    <a:pt x="2654" y="1"/>
                  </a:moveTo>
                  <a:cubicBezTo>
                    <a:pt x="2431" y="1"/>
                    <a:pt x="2206" y="69"/>
                    <a:pt x="2002" y="199"/>
                  </a:cubicBezTo>
                  <a:lnTo>
                    <a:pt x="2002" y="999"/>
                  </a:lnTo>
                  <a:cubicBezTo>
                    <a:pt x="2157" y="902"/>
                    <a:pt x="2335" y="850"/>
                    <a:pt x="2509" y="850"/>
                  </a:cubicBezTo>
                  <a:cubicBezTo>
                    <a:pt x="2634" y="850"/>
                    <a:pt x="2757" y="877"/>
                    <a:pt x="2869" y="933"/>
                  </a:cubicBezTo>
                  <a:cubicBezTo>
                    <a:pt x="3169" y="1133"/>
                    <a:pt x="3369" y="1433"/>
                    <a:pt x="3403" y="1767"/>
                  </a:cubicBezTo>
                  <a:cubicBezTo>
                    <a:pt x="3469" y="2000"/>
                    <a:pt x="3469" y="2200"/>
                    <a:pt x="3469" y="2434"/>
                  </a:cubicBezTo>
                  <a:cubicBezTo>
                    <a:pt x="3469" y="2667"/>
                    <a:pt x="3469" y="2934"/>
                    <a:pt x="3403" y="3168"/>
                  </a:cubicBezTo>
                  <a:cubicBezTo>
                    <a:pt x="3302" y="3668"/>
                    <a:pt x="3136" y="4168"/>
                    <a:pt x="2869" y="4602"/>
                  </a:cubicBezTo>
                  <a:cubicBezTo>
                    <a:pt x="2669" y="5002"/>
                    <a:pt x="2368" y="5303"/>
                    <a:pt x="2002" y="5536"/>
                  </a:cubicBezTo>
                  <a:cubicBezTo>
                    <a:pt x="1866" y="5633"/>
                    <a:pt x="1696" y="5685"/>
                    <a:pt x="1518" y="5685"/>
                  </a:cubicBezTo>
                  <a:cubicBezTo>
                    <a:pt x="1391" y="5685"/>
                    <a:pt x="1260" y="5658"/>
                    <a:pt x="1134" y="5603"/>
                  </a:cubicBezTo>
                  <a:cubicBezTo>
                    <a:pt x="867" y="5403"/>
                    <a:pt x="667" y="5102"/>
                    <a:pt x="601" y="4769"/>
                  </a:cubicBezTo>
                  <a:cubicBezTo>
                    <a:pt x="567" y="4569"/>
                    <a:pt x="534" y="4335"/>
                    <a:pt x="534" y="4135"/>
                  </a:cubicBezTo>
                  <a:cubicBezTo>
                    <a:pt x="534" y="3868"/>
                    <a:pt x="567" y="3635"/>
                    <a:pt x="601" y="3368"/>
                  </a:cubicBezTo>
                  <a:cubicBezTo>
                    <a:pt x="701" y="2867"/>
                    <a:pt x="867" y="2400"/>
                    <a:pt x="1134" y="1933"/>
                  </a:cubicBezTo>
                  <a:lnTo>
                    <a:pt x="834" y="1466"/>
                  </a:lnTo>
                  <a:cubicBezTo>
                    <a:pt x="467" y="2067"/>
                    <a:pt x="234" y="2734"/>
                    <a:pt x="100" y="3401"/>
                  </a:cubicBezTo>
                  <a:cubicBezTo>
                    <a:pt x="33" y="3735"/>
                    <a:pt x="0" y="4068"/>
                    <a:pt x="0" y="4435"/>
                  </a:cubicBezTo>
                  <a:cubicBezTo>
                    <a:pt x="0" y="4702"/>
                    <a:pt x="33" y="5002"/>
                    <a:pt x="100" y="5303"/>
                  </a:cubicBezTo>
                  <a:cubicBezTo>
                    <a:pt x="167" y="5770"/>
                    <a:pt x="434" y="6170"/>
                    <a:pt x="834" y="6403"/>
                  </a:cubicBezTo>
                  <a:cubicBezTo>
                    <a:pt x="996" y="6492"/>
                    <a:pt x="1178" y="6535"/>
                    <a:pt x="1360" y="6535"/>
                  </a:cubicBezTo>
                  <a:cubicBezTo>
                    <a:pt x="1588" y="6535"/>
                    <a:pt x="1816" y="6467"/>
                    <a:pt x="2002" y="6337"/>
                  </a:cubicBezTo>
                  <a:cubicBezTo>
                    <a:pt x="2502" y="6003"/>
                    <a:pt x="2902" y="5603"/>
                    <a:pt x="3169" y="5069"/>
                  </a:cubicBezTo>
                  <a:cubicBezTo>
                    <a:pt x="3503" y="4469"/>
                    <a:pt x="3769" y="3835"/>
                    <a:pt x="3903" y="3134"/>
                  </a:cubicBezTo>
                  <a:cubicBezTo>
                    <a:pt x="3936" y="2801"/>
                    <a:pt x="3970" y="2467"/>
                    <a:pt x="3970" y="2134"/>
                  </a:cubicBezTo>
                  <a:cubicBezTo>
                    <a:pt x="4003" y="1833"/>
                    <a:pt x="3970" y="1533"/>
                    <a:pt x="3903" y="1233"/>
                  </a:cubicBezTo>
                  <a:cubicBezTo>
                    <a:pt x="3836" y="766"/>
                    <a:pt x="3569" y="366"/>
                    <a:pt x="3169" y="132"/>
                  </a:cubicBezTo>
                  <a:cubicBezTo>
                    <a:pt x="3007" y="44"/>
                    <a:pt x="2831" y="1"/>
                    <a:pt x="2654" y="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349;p41">
              <a:extLst>
                <a:ext uri="{FF2B5EF4-FFF2-40B4-BE49-F238E27FC236}">
                  <a16:creationId xmlns:a16="http://schemas.microsoft.com/office/drawing/2014/main" id="{0CF9A989-2B30-EF49-B099-2CCDBED9B6C0}"/>
                </a:ext>
              </a:extLst>
            </p:cNvPr>
            <p:cNvSpPr/>
            <p:nvPr/>
          </p:nvSpPr>
          <p:spPr>
            <a:xfrm>
              <a:off x="4181500" y="1432500"/>
              <a:ext cx="253525" cy="161400"/>
            </a:xfrm>
            <a:custGeom>
              <a:avLst/>
              <a:gdLst/>
              <a:ahLst/>
              <a:cxnLst/>
              <a:rect l="l" t="t" r="r" b="b"/>
              <a:pathLst>
                <a:path w="10141" h="6456" extrusionOk="0">
                  <a:moveTo>
                    <a:pt x="9903" y="0"/>
                  </a:moveTo>
                  <a:cubicBezTo>
                    <a:pt x="9843" y="0"/>
                    <a:pt x="9777" y="19"/>
                    <a:pt x="9707" y="59"/>
                  </a:cubicBezTo>
                  <a:lnTo>
                    <a:pt x="434" y="5430"/>
                  </a:lnTo>
                  <a:cubicBezTo>
                    <a:pt x="167" y="5563"/>
                    <a:pt x="0" y="5863"/>
                    <a:pt x="0" y="6164"/>
                  </a:cubicBezTo>
                  <a:cubicBezTo>
                    <a:pt x="0" y="6351"/>
                    <a:pt x="82" y="6456"/>
                    <a:pt x="223" y="6456"/>
                  </a:cubicBezTo>
                  <a:cubicBezTo>
                    <a:pt x="283" y="6456"/>
                    <a:pt x="354" y="6437"/>
                    <a:pt x="434" y="6397"/>
                  </a:cubicBezTo>
                  <a:lnTo>
                    <a:pt x="9707" y="1060"/>
                  </a:lnTo>
                  <a:cubicBezTo>
                    <a:pt x="9941" y="893"/>
                    <a:pt x="10107" y="593"/>
                    <a:pt x="10141" y="293"/>
                  </a:cubicBezTo>
                  <a:cubicBezTo>
                    <a:pt x="10141" y="106"/>
                    <a:pt x="10042" y="0"/>
                    <a:pt x="990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350;p41">
              <a:extLst>
                <a:ext uri="{FF2B5EF4-FFF2-40B4-BE49-F238E27FC236}">
                  <a16:creationId xmlns:a16="http://schemas.microsoft.com/office/drawing/2014/main" id="{DFA646FC-4C9C-D6BB-6657-9A110A0DA348}"/>
                </a:ext>
              </a:extLst>
            </p:cNvPr>
            <p:cNvSpPr/>
            <p:nvPr/>
          </p:nvSpPr>
          <p:spPr>
            <a:xfrm>
              <a:off x="4181500" y="1384125"/>
              <a:ext cx="422825" cy="259000"/>
            </a:xfrm>
            <a:custGeom>
              <a:avLst/>
              <a:gdLst/>
              <a:ahLst/>
              <a:cxnLst/>
              <a:rect l="l" t="t" r="r" b="b"/>
              <a:pathLst>
                <a:path w="16913" h="10360" extrusionOk="0">
                  <a:moveTo>
                    <a:pt x="16674" y="1"/>
                  </a:moveTo>
                  <a:cubicBezTo>
                    <a:pt x="16615" y="1"/>
                    <a:pt x="16548" y="20"/>
                    <a:pt x="16479" y="60"/>
                  </a:cubicBezTo>
                  <a:lnTo>
                    <a:pt x="434" y="9333"/>
                  </a:lnTo>
                  <a:cubicBezTo>
                    <a:pt x="167" y="9466"/>
                    <a:pt x="0" y="9766"/>
                    <a:pt x="0" y="10067"/>
                  </a:cubicBezTo>
                  <a:cubicBezTo>
                    <a:pt x="0" y="10254"/>
                    <a:pt x="82" y="10359"/>
                    <a:pt x="223" y="10359"/>
                  </a:cubicBezTo>
                  <a:cubicBezTo>
                    <a:pt x="283" y="10359"/>
                    <a:pt x="354" y="10340"/>
                    <a:pt x="434" y="10300"/>
                  </a:cubicBezTo>
                  <a:lnTo>
                    <a:pt x="16479" y="1027"/>
                  </a:lnTo>
                  <a:cubicBezTo>
                    <a:pt x="16712" y="893"/>
                    <a:pt x="16912" y="593"/>
                    <a:pt x="16912" y="293"/>
                  </a:cubicBezTo>
                  <a:cubicBezTo>
                    <a:pt x="16912" y="106"/>
                    <a:pt x="16814" y="1"/>
                    <a:pt x="16674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351;p41">
              <a:extLst>
                <a:ext uri="{FF2B5EF4-FFF2-40B4-BE49-F238E27FC236}">
                  <a16:creationId xmlns:a16="http://schemas.microsoft.com/office/drawing/2014/main" id="{FFBBFA10-DDAB-FFB0-2976-E42685275A58}"/>
                </a:ext>
              </a:extLst>
            </p:cNvPr>
            <p:cNvSpPr/>
            <p:nvPr/>
          </p:nvSpPr>
          <p:spPr>
            <a:xfrm>
              <a:off x="3214125" y="2275600"/>
              <a:ext cx="185175" cy="121375"/>
            </a:xfrm>
            <a:custGeom>
              <a:avLst/>
              <a:gdLst/>
              <a:ahLst/>
              <a:cxnLst/>
              <a:rect l="l" t="t" r="r" b="b"/>
              <a:pathLst>
                <a:path w="7407" h="4855" extrusionOk="0">
                  <a:moveTo>
                    <a:pt x="7157" y="1"/>
                  </a:moveTo>
                  <a:cubicBezTo>
                    <a:pt x="7092" y="1"/>
                    <a:pt x="7019" y="20"/>
                    <a:pt x="6939" y="59"/>
                  </a:cubicBezTo>
                  <a:lnTo>
                    <a:pt x="468" y="3795"/>
                  </a:lnTo>
                  <a:cubicBezTo>
                    <a:pt x="201" y="3962"/>
                    <a:pt x="34" y="4262"/>
                    <a:pt x="1" y="4563"/>
                  </a:cubicBezTo>
                  <a:cubicBezTo>
                    <a:pt x="1" y="4750"/>
                    <a:pt x="99" y="4855"/>
                    <a:pt x="250" y="4855"/>
                  </a:cubicBezTo>
                  <a:cubicBezTo>
                    <a:pt x="314" y="4855"/>
                    <a:pt x="388" y="4836"/>
                    <a:pt x="468" y="4796"/>
                  </a:cubicBezTo>
                  <a:lnTo>
                    <a:pt x="6939" y="1027"/>
                  </a:lnTo>
                  <a:cubicBezTo>
                    <a:pt x="7206" y="860"/>
                    <a:pt x="7373" y="593"/>
                    <a:pt x="7406" y="293"/>
                  </a:cubicBezTo>
                  <a:cubicBezTo>
                    <a:pt x="7406" y="106"/>
                    <a:pt x="7308" y="1"/>
                    <a:pt x="715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352;p41">
              <a:extLst>
                <a:ext uri="{FF2B5EF4-FFF2-40B4-BE49-F238E27FC236}">
                  <a16:creationId xmlns:a16="http://schemas.microsoft.com/office/drawing/2014/main" id="{EC2E699D-C452-8994-A41B-705ABD12CA4E}"/>
                </a:ext>
              </a:extLst>
            </p:cNvPr>
            <p:cNvSpPr/>
            <p:nvPr/>
          </p:nvSpPr>
          <p:spPr>
            <a:xfrm>
              <a:off x="3136575" y="1546550"/>
              <a:ext cx="1609500" cy="2190750"/>
            </a:xfrm>
            <a:custGeom>
              <a:avLst/>
              <a:gdLst/>
              <a:ahLst/>
              <a:cxnLst/>
              <a:rect l="l" t="t" r="r" b="b"/>
              <a:pathLst>
                <a:path w="64380" h="87630" extrusionOk="0">
                  <a:moveTo>
                    <a:pt x="63946" y="534"/>
                  </a:moveTo>
                  <a:lnTo>
                    <a:pt x="63946" y="50136"/>
                  </a:lnTo>
                  <a:cubicBezTo>
                    <a:pt x="63946" y="50303"/>
                    <a:pt x="63846" y="50470"/>
                    <a:pt x="63713" y="50570"/>
                  </a:cubicBezTo>
                  <a:lnTo>
                    <a:pt x="434" y="87096"/>
                  </a:lnTo>
                  <a:lnTo>
                    <a:pt x="434" y="37461"/>
                  </a:lnTo>
                  <a:cubicBezTo>
                    <a:pt x="434" y="37294"/>
                    <a:pt x="534" y="37160"/>
                    <a:pt x="668" y="37060"/>
                  </a:cubicBezTo>
                  <a:lnTo>
                    <a:pt x="1468" y="36593"/>
                  </a:lnTo>
                  <a:cubicBezTo>
                    <a:pt x="1869" y="36360"/>
                    <a:pt x="2102" y="35926"/>
                    <a:pt x="2135" y="35459"/>
                  </a:cubicBezTo>
                  <a:lnTo>
                    <a:pt x="2135" y="32590"/>
                  </a:lnTo>
                  <a:cubicBezTo>
                    <a:pt x="2135" y="32424"/>
                    <a:pt x="2236" y="32290"/>
                    <a:pt x="2369" y="32190"/>
                  </a:cubicBezTo>
                  <a:lnTo>
                    <a:pt x="11442" y="26920"/>
                  </a:lnTo>
                  <a:lnTo>
                    <a:pt x="11442" y="29622"/>
                  </a:lnTo>
                  <a:cubicBezTo>
                    <a:pt x="11409" y="29989"/>
                    <a:pt x="11709" y="30322"/>
                    <a:pt x="12109" y="30356"/>
                  </a:cubicBezTo>
                  <a:cubicBezTo>
                    <a:pt x="12276" y="30356"/>
                    <a:pt x="12409" y="30289"/>
                    <a:pt x="12543" y="30222"/>
                  </a:cubicBezTo>
                  <a:lnTo>
                    <a:pt x="63946" y="534"/>
                  </a:lnTo>
                  <a:close/>
                  <a:moveTo>
                    <a:pt x="64113" y="0"/>
                  </a:moveTo>
                  <a:cubicBezTo>
                    <a:pt x="64046" y="0"/>
                    <a:pt x="63980" y="34"/>
                    <a:pt x="63913" y="67"/>
                  </a:cubicBezTo>
                  <a:lnTo>
                    <a:pt x="12309" y="29855"/>
                  </a:lnTo>
                  <a:cubicBezTo>
                    <a:pt x="12243" y="29889"/>
                    <a:pt x="12176" y="29922"/>
                    <a:pt x="12109" y="29922"/>
                  </a:cubicBezTo>
                  <a:cubicBezTo>
                    <a:pt x="11976" y="29922"/>
                    <a:pt x="11876" y="29788"/>
                    <a:pt x="11876" y="29588"/>
                  </a:cubicBezTo>
                  <a:lnTo>
                    <a:pt x="11876" y="26720"/>
                  </a:lnTo>
                  <a:cubicBezTo>
                    <a:pt x="11876" y="26519"/>
                    <a:pt x="11776" y="26419"/>
                    <a:pt x="11609" y="26419"/>
                  </a:cubicBezTo>
                  <a:cubicBezTo>
                    <a:pt x="11542" y="26419"/>
                    <a:pt x="11475" y="26419"/>
                    <a:pt x="11409" y="26486"/>
                  </a:cubicBezTo>
                  <a:lnTo>
                    <a:pt x="2169" y="31823"/>
                  </a:lnTo>
                  <a:cubicBezTo>
                    <a:pt x="1902" y="31990"/>
                    <a:pt x="1735" y="32290"/>
                    <a:pt x="1702" y="32590"/>
                  </a:cubicBezTo>
                  <a:lnTo>
                    <a:pt x="1702" y="35459"/>
                  </a:lnTo>
                  <a:cubicBezTo>
                    <a:pt x="1668" y="35793"/>
                    <a:pt x="1502" y="36060"/>
                    <a:pt x="1235" y="36260"/>
                  </a:cubicBezTo>
                  <a:lnTo>
                    <a:pt x="468" y="36693"/>
                  </a:lnTo>
                  <a:cubicBezTo>
                    <a:pt x="201" y="36894"/>
                    <a:pt x="34" y="37160"/>
                    <a:pt x="1" y="37494"/>
                  </a:cubicBezTo>
                  <a:lnTo>
                    <a:pt x="1" y="87296"/>
                  </a:lnTo>
                  <a:cubicBezTo>
                    <a:pt x="1" y="87496"/>
                    <a:pt x="101" y="87630"/>
                    <a:pt x="267" y="87630"/>
                  </a:cubicBezTo>
                  <a:cubicBezTo>
                    <a:pt x="334" y="87630"/>
                    <a:pt x="401" y="87597"/>
                    <a:pt x="468" y="87563"/>
                  </a:cubicBezTo>
                  <a:lnTo>
                    <a:pt x="63913" y="50904"/>
                  </a:lnTo>
                  <a:cubicBezTo>
                    <a:pt x="64180" y="50737"/>
                    <a:pt x="64347" y="50470"/>
                    <a:pt x="64380" y="50136"/>
                  </a:cubicBezTo>
                  <a:lnTo>
                    <a:pt x="64380" y="334"/>
                  </a:lnTo>
                  <a:cubicBezTo>
                    <a:pt x="64380" y="134"/>
                    <a:pt x="64280" y="0"/>
                    <a:pt x="64113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353;p41">
              <a:extLst>
                <a:ext uri="{FF2B5EF4-FFF2-40B4-BE49-F238E27FC236}">
                  <a16:creationId xmlns:a16="http://schemas.microsoft.com/office/drawing/2014/main" id="{F425C49F-F102-27DC-4CAF-C068DD839A02}"/>
                </a:ext>
              </a:extLst>
            </p:cNvPr>
            <p:cNvSpPr/>
            <p:nvPr/>
          </p:nvSpPr>
          <p:spPr>
            <a:xfrm>
              <a:off x="3226650" y="2378125"/>
              <a:ext cx="160125" cy="160000"/>
            </a:xfrm>
            <a:custGeom>
              <a:avLst/>
              <a:gdLst/>
              <a:ahLst/>
              <a:cxnLst/>
              <a:rect l="l" t="t" r="r" b="b"/>
              <a:pathLst>
                <a:path w="6405" h="6400" extrusionOk="0">
                  <a:moveTo>
                    <a:pt x="5938" y="428"/>
                  </a:moveTo>
                  <a:cubicBezTo>
                    <a:pt x="5971" y="462"/>
                    <a:pt x="5971" y="495"/>
                    <a:pt x="5971" y="562"/>
                  </a:cubicBezTo>
                  <a:lnTo>
                    <a:pt x="5971" y="2430"/>
                  </a:lnTo>
                  <a:cubicBezTo>
                    <a:pt x="5938" y="2663"/>
                    <a:pt x="5804" y="2897"/>
                    <a:pt x="5604" y="3030"/>
                  </a:cubicBezTo>
                  <a:lnTo>
                    <a:pt x="601" y="5932"/>
                  </a:lnTo>
                  <a:cubicBezTo>
                    <a:pt x="567" y="5966"/>
                    <a:pt x="501" y="5966"/>
                    <a:pt x="467" y="5966"/>
                  </a:cubicBezTo>
                  <a:cubicBezTo>
                    <a:pt x="434" y="5932"/>
                    <a:pt x="434" y="5899"/>
                    <a:pt x="434" y="5865"/>
                  </a:cubicBezTo>
                  <a:lnTo>
                    <a:pt x="434" y="3964"/>
                  </a:lnTo>
                  <a:cubicBezTo>
                    <a:pt x="467" y="3731"/>
                    <a:pt x="601" y="3497"/>
                    <a:pt x="801" y="3364"/>
                  </a:cubicBezTo>
                  <a:lnTo>
                    <a:pt x="5838" y="462"/>
                  </a:lnTo>
                  <a:cubicBezTo>
                    <a:pt x="5838" y="428"/>
                    <a:pt x="5904" y="428"/>
                    <a:pt x="5938" y="428"/>
                  </a:cubicBezTo>
                  <a:close/>
                  <a:moveTo>
                    <a:pt x="5916" y="1"/>
                  </a:moveTo>
                  <a:cubicBezTo>
                    <a:pt x="5809" y="1"/>
                    <a:pt x="5701" y="37"/>
                    <a:pt x="5604" y="95"/>
                  </a:cubicBezTo>
                  <a:lnTo>
                    <a:pt x="601" y="2997"/>
                  </a:lnTo>
                  <a:cubicBezTo>
                    <a:pt x="267" y="3230"/>
                    <a:pt x="34" y="3564"/>
                    <a:pt x="34" y="3964"/>
                  </a:cubicBezTo>
                  <a:lnTo>
                    <a:pt x="34" y="5865"/>
                  </a:lnTo>
                  <a:cubicBezTo>
                    <a:pt x="0" y="6032"/>
                    <a:pt x="100" y="6232"/>
                    <a:pt x="267" y="6332"/>
                  </a:cubicBezTo>
                  <a:cubicBezTo>
                    <a:pt x="334" y="6366"/>
                    <a:pt x="400" y="6399"/>
                    <a:pt x="501" y="6399"/>
                  </a:cubicBezTo>
                  <a:cubicBezTo>
                    <a:pt x="601" y="6399"/>
                    <a:pt x="701" y="6366"/>
                    <a:pt x="801" y="6299"/>
                  </a:cubicBezTo>
                  <a:lnTo>
                    <a:pt x="5838" y="3397"/>
                  </a:lnTo>
                  <a:cubicBezTo>
                    <a:pt x="6138" y="3164"/>
                    <a:pt x="6371" y="2797"/>
                    <a:pt x="6371" y="2430"/>
                  </a:cubicBezTo>
                  <a:lnTo>
                    <a:pt x="6371" y="528"/>
                  </a:lnTo>
                  <a:cubicBezTo>
                    <a:pt x="6405" y="328"/>
                    <a:pt x="6305" y="161"/>
                    <a:pt x="6138" y="61"/>
                  </a:cubicBezTo>
                  <a:cubicBezTo>
                    <a:pt x="6068" y="19"/>
                    <a:pt x="5992" y="1"/>
                    <a:pt x="5916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354;p41">
              <a:extLst>
                <a:ext uri="{FF2B5EF4-FFF2-40B4-BE49-F238E27FC236}">
                  <a16:creationId xmlns:a16="http://schemas.microsoft.com/office/drawing/2014/main" id="{B2D473EE-CF0C-5638-1217-A08193A0930D}"/>
                </a:ext>
              </a:extLst>
            </p:cNvPr>
            <p:cNvSpPr/>
            <p:nvPr/>
          </p:nvSpPr>
          <p:spPr>
            <a:xfrm>
              <a:off x="3246650" y="2433200"/>
              <a:ext cx="96775" cy="66050"/>
            </a:xfrm>
            <a:custGeom>
              <a:avLst/>
              <a:gdLst/>
              <a:ahLst/>
              <a:cxnLst/>
              <a:rect l="l" t="t" r="r" b="b"/>
              <a:pathLst>
                <a:path w="3871" h="2642" extrusionOk="0">
                  <a:moveTo>
                    <a:pt x="3691" y="1"/>
                  </a:moveTo>
                  <a:cubicBezTo>
                    <a:pt x="3654" y="1"/>
                    <a:pt x="3613" y="9"/>
                    <a:pt x="3570" y="27"/>
                  </a:cubicBezTo>
                  <a:lnTo>
                    <a:pt x="301" y="1928"/>
                  </a:lnTo>
                  <a:cubicBezTo>
                    <a:pt x="134" y="2061"/>
                    <a:pt x="1" y="2228"/>
                    <a:pt x="1" y="2428"/>
                  </a:cubicBezTo>
                  <a:cubicBezTo>
                    <a:pt x="1" y="2566"/>
                    <a:pt x="64" y="2641"/>
                    <a:pt x="159" y="2641"/>
                  </a:cubicBezTo>
                  <a:cubicBezTo>
                    <a:pt x="201" y="2641"/>
                    <a:pt x="249" y="2626"/>
                    <a:pt x="301" y="2595"/>
                  </a:cubicBezTo>
                  <a:lnTo>
                    <a:pt x="3570" y="694"/>
                  </a:lnTo>
                  <a:cubicBezTo>
                    <a:pt x="3770" y="594"/>
                    <a:pt x="3870" y="393"/>
                    <a:pt x="3870" y="193"/>
                  </a:cubicBezTo>
                  <a:cubicBezTo>
                    <a:pt x="3870" y="70"/>
                    <a:pt x="3797" y="1"/>
                    <a:pt x="3691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355;p41">
              <a:extLst>
                <a:ext uri="{FF2B5EF4-FFF2-40B4-BE49-F238E27FC236}">
                  <a16:creationId xmlns:a16="http://schemas.microsoft.com/office/drawing/2014/main" id="{1F5A5468-1494-2454-7167-B6AD630B9E20}"/>
                </a:ext>
              </a:extLst>
            </p:cNvPr>
            <p:cNvSpPr/>
            <p:nvPr/>
          </p:nvSpPr>
          <p:spPr>
            <a:xfrm>
              <a:off x="3355075" y="2416350"/>
              <a:ext cx="14200" cy="20025"/>
            </a:xfrm>
            <a:custGeom>
              <a:avLst/>
              <a:gdLst/>
              <a:ahLst/>
              <a:cxnLst/>
              <a:rect l="l" t="t" r="r" b="b"/>
              <a:pathLst>
                <a:path w="568" h="801" extrusionOk="0">
                  <a:moveTo>
                    <a:pt x="567" y="0"/>
                  </a:moveTo>
                  <a:lnTo>
                    <a:pt x="34" y="334"/>
                  </a:lnTo>
                  <a:cubicBezTo>
                    <a:pt x="0" y="334"/>
                    <a:pt x="0" y="367"/>
                    <a:pt x="0" y="400"/>
                  </a:cubicBezTo>
                  <a:lnTo>
                    <a:pt x="267" y="801"/>
                  </a:lnTo>
                  <a:cubicBezTo>
                    <a:pt x="267" y="801"/>
                    <a:pt x="300" y="801"/>
                    <a:pt x="300" y="767"/>
                  </a:cubicBezTo>
                  <a:lnTo>
                    <a:pt x="567" y="67"/>
                  </a:lnTo>
                  <a:lnTo>
                    <a:pt x="567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356;p41">
              <a:extLst>
                <a:ext uri="{FF2B5EF4-FFF2-40B4-BE49-F238E27FC236}">
                  <a16:creationId xmlns:a16="http://schemas.microsoft.com/office/drawing/2014/main" id="{BEFD1EF3-3088-C9C4-FF00-3D861F9D6F95}"/>
                </a:ext>
              </a:extLst>
            </p:cNvPr>
            <p:cNvSpPr/>
            <p:nvPr/>
          </p:nvSpPr>
          <p:spPr>
            <a:xfrm>
              <a:off x="3210800" y="2994475"/>
              <a:ext cx="20875" cy="27950"/>
            </a:xfrm>
            <a:custGeom>
              <a:avLst/>
              <a:gdLst/>
              <a:ahLst/>
              <a:cxnLst/>
              <a:rect l="l" t="t" r="r" b="b"/>
              <a:pathLst>
                <a:path w="835" h="1118" extrusionOk="0">
                  <a:moveTo>
                    <a:pt x="619" y="0"/>
                  </a:moveTo>
                  <a:cubicBezTo>
                    <a:pt x="565" y="0"/>
                    <a:pt x="502" y="19"/>
                    <a:pt x="434" y="58"/>
                  </a:cubicBezTo>
                  <a:cubicBezTo>
                    <a:pt x="167" y="225"/>
                    <a:pt x="34" y="525"/>
                    <a:pt x="0" y="826"/>
                  </a:cubicBezTo>
                  <a:cubicBezTo>
                    <a:pt x="0" y="1013"/>
                    <a:pt x="99" y="1118"/>
                    <a:pt x="238" y="1118"/>
                  </a:cubicBezTo>
                  <a:cubicBezTo>
                    <a:pt x="298" y="1118"/>
                    <a:pt x="364" y="1099"/>
                    <a:pt x="434" y="1059"/>
                  </a:cubicBezTo>
                  <a:cubicBezTo>
                    <a:pt x="668" y="892"/>
                    <a:pt x="834" y="625"/>
                    <a:pt x="834" y="325"/>
                  </a:cubicBezTo>
                  <a:cubicBezTo>
                    <a:pt x="834" y="113"/>
                    <a:pt x="751" y="0"/>
                    <a:pt x="619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357;p41">
              <a:extLst>
                <a:ext uri="{FF2B5EF4-FFF2-40B4-BE49-F238E27FC236}">
                  <a16:creationId xmlns:a16="http://schemas.microsoft.com/office/drawing/2014/main" id="{4D8D7176-7BA7-F6D1-AC55-7E0107C369D9}"/>
                </a:ext>
              </a:extLst>
            </p:cNvPr>
            <p:cNvSpPr/>
            <p:nvPr/>
          </p:nvSpPr>
          <p:spPr>
            <a:xfrm>
              <a:off x="3295850" y="2896875"/>
              <a:ext cx="21725" cy="27975"/>
            </a:xfrm>
            <a:custGeom>
              <a:avLst/>
              <a:gdLst/>
              <a:ahLst/>
              <a:cxnLst/>
              <a:rect l="l" t="t" r="r" b="b"/>
              <a:pathLst>
                <a:path w="869" h="1119" extrusionOk="0">
                  <a:moveTo>
                    <a:pt x="630" y="1"/>
                  </a:moveTo>
                  <a:cubicBezTo>
                    <a:pt x="571" y="1"/>
                    <a:pt x="504" y="20"/>
                    <a:pt x="434" y="60"/>
                  </a:cubicBezTo>
                  <a:cubicBezTo>
                    <a:pt x="168" y="226"/>
                    <a:pt x="1" y="493"/>
                    <a:pt x="1" y="793"/>
                  </a:cubicBezTo>
                  <a:cubicBezTo>
                    <a:pt x="1" y="1006"/>
                    <a:pt x="84" y="1118"/>
                    <a:pt x="228" y="1118"/>
                  </a:cubicBezTo>
                  <a:cubicBezTo>
                    <a:pt x="287" y="1118"/>
                    <a:pt x="357" y="1099"/>
                    <a:pt x="434" y="1060"/>
                  </a:cubicBezTo>
                  <a:cubicBezTo>
                    <a:pt x="668" y="893"/>
                    <a:pt x="835" y="593"/>
                    <a:pt x="868" y="293"/>
                  </a:cubicBezTo>
                  <a:cubicBezTo>
                    <a:pt x="868" y="106"/>
                    <a:pt x="770" y="1"/>
                    <a:pt x="630" y="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358;p41">
              <a:extLst>
                <a:ext uri="{FF2B5EF4-FFF2-40B4-BE49-F238E27FC236}">
                  <a16:creationId xmlns:a16="http://schemas.microsoft.com/office/drawing/2014/main" id="{1AA00DB0-49D8-7E3E-375D-D1816A4C43E0}"/>
                </a:ext>
              </a:extLst>
            </p:cNvPr>
            <p:cNvSpPr/>
            <p:nvPr/>
          </p:nvSpPr>
          <p:spPr>
            <a:xfrm>
              <a:off x="3380075" y="2847700"/>
              <a:ext cx="20875" cy="27950"/>
            </a:xfrm>
            <a:custGeom>
              <a:avLst/>
              <a:gdLst/>
              <a:ahLst/>
              <a:cxnLst/>
              <a:rect l="l" t="t" r="r" b="b"/>
              <a:pathLst>
                <a:path w="835" h="1118" extrusionOk="0">
                  <a:moveTo>
                    <a:pt x="619" y="0"/>
                  </a:moveTo>
                  <a:cubicBezTo>
                    <a:pt x="565" y="0"/>
                    <a:pt x="503" y="19"/>
                    <a:pt x="435" y="58"/>
                  </a:cubicBezTo>
                  <a:cubicBezTo>
                    <a:pt x="168" y="225"/>
                    <a:pt x="1" y="525"/>
                    <a:pt x="1" y="826"/>
                  </a:cubicBezTo>
                  <a:cubicBezTo>
                    <a:pt x="1" y="1013"/>
                    <a:pt x="99" y="1118"/>
                    <a:pt x="239" y="1118"/>
                  </a:cubicBezTo>
                  <a:cubicBezTo>
                    <a:pt x="298" y="1118"/>
                    <a:pt x="365" y="1099"/>
                    <a:pt x="435" y="1059"/>
                  </a:cubicBezTo>
                  <a:cubicBezTo>
                    <a:pt x="668" y="892"/>
                    <a:pt x="835" y="626"/>
                    <a:pt x="835" y="325"/>
                  </a:cubicBezTo>
                  <a:cubicBezTo>
                    <a:pt x="835" y="113"/>
                    <a:pt x="751" y="0"/>
                    <a:pt x="619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359;p41">
              <a:extLst>
                <a:ext uri="{FF2B5EF4-FFF2-40B4-BE49-F238E27FC236}">
                  <a16:creationId xmlns:a16="http://schemas.microsoft.com/office/drawing/2014/main" id="{28AD42B3-E608-7BE8-59F5-C43033958780}"/>
                </a:ext>
              </a:extLst>
            </p:cNvPr>
            <p:cNvSpPr/>
            <p:nvPr/>
          </p:nvSpPr>
          <p:spPr>
            <a:xfrm>
              <a:off x="3465150" y="2820325"/>
              <a:ext cx="20875" cy="28175"/>
            </a:xfrm>
            <a:custGeom>
              <a:avLst/>
              <a:gdLst/>
              <a:ahLst/>
              <a:cxnLst/>
              <a:rect l="l" t="t" r="r" b="b"/>
              <a:pathLst>
                <a:path w="835" h="1127" extrusionOk="0">
                  <a:moveTo>
                    <a:pt x="592" y="0"/>
                  </a:moveTo>
                  <a:cubicBezTo>
                    <a:pt x="536" y="0"/>
                    <a:pt x="472" y="17"/>
                    <a:pt x="401" y="53"/>
                  </a:cubicBezTo>
                  <a:cubicBezTo>
                    <a:pt x="167" y="219"/>
                    <a:pt x="0" y="520"/>
                    <a:pt x="0" y="820"/>
                  </a:cubicBezTo>
                  <a:cubicBezTo>
                    <a:pt x="0" y="1006"/>
                    <a:pt x="81" y="1127"/>
                    <a:pt x="209" y="1127"/>
                  </a:cubicBezTo>
                  <a:cubicBezTo>
                    <a:pt x="265" y="1127"/>
                    <a:pt x="330" y="1104"/>
                    <a:pt x="401" y="1053"/>
                  </a:cubicBezTo>
                  <a:cubicBezTo>
                    <a:pt x="667" y="887"/>
                    <a:pt x="834" y="620"/>
                    <a:pt x="834" y="320"/>
                  </a:cubicBezTo>
                  <a:cubicBezTo>
                    <a:pt x="834" y="124"/>
                    <a:pt x="745" y="0"/>
                    <a:pt x="592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360;p41">
              <a:extLst>
                <a:ext uri="{FF2B5EF4-FFF2-40B4-BE49-F238E27FC236}">
                  <a16:creationId xmlns:a16="http://schemas.microsoft.com/office/drawing/2014/main" id="{1BCF3F8A-8E36-4A2D-549A-AAD50E02C4A7}"/>
                </a:ext>
              </a:extLst>
            </p:cNvPr>
            <p:cNvSpPr/>
            <p:nvPr/>
          </p:nvSpPr>
          <p:spPr>
            <a:xfrm>
              <a:off x="3550200" y="2732600"/>
              <a:ext cx="20875" cy="27950"/>
            </a:xfrm>
            <a:custGeom>
              <a:avLst/>
              <a:gdLst/>
              <a:ahLst/>
              <a:cxnLst/>
              <a:rect l="l" t="t" r="r" b="b"/>
              <a:pathLst>
                <a:path w="835" h="1118" extrusionOk="0">
                  <a:moveTo>
                    <a:pt x="597" y="0"/>
                  </a:moveTo>
                  <a:cubicBezTo>
                    <a:pt x="537" y="0"/>
                    <a:pt x="471" y="19"/>
                    <a:pt x="401" y="59"/>
                  </a:cubicBezTo>
                  <a:cubicBezTo>
                    <a:pt x="168" y="226"/>
                    <a:pt x="1" y="493"/>
                    <a:pt x="1" y="793"/>
                  </a:cubicBezTo>
                  <a:cubicBezTo>
                    <a:pt x="1" y="1006"/>
                    <a:pt x="84" y="1118"/>
                    <a:pt x="216" y="1118"/>
                  </a:cubicBezTo>
                  <a:cubicBezTo>
                    <a:pt x="270" y="1118"/>
                    <a:pt x="333" y="1099"/>
                    <a:pt x="401" y="1060"/>
                  </a:cubicBezTo>
                  <a:cubicBezTo>
                    <a:pt x="635" y="893"/>
                    <a:pt x="801" y="593"/>
                    <a:pt x="835" y="293"/>
                  </a:cubicBezTo>
                  <a:cubicBezTo>
                    <a:pt x="835" y="105"/>
                    <a:pt x="736" y="0"/>
                    <a:pt x="597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361;p41">
              <a:extLst>
                <a:ext uri="{FF2B5EF4-FFF2-40B4-BE49-F238E27FC236}">
                  <a16:creationId xmlns:a16="http://schemas.microsoft.com/office/drawing/2014/main" id="{FA0F174D-CD69-60F1-2F7A-94D3B40A5988}"/>
                </a:ext>
              </a:extLst>
            </p:cNvPr>
            <p:cNvSpPr/>
            <p:nvPr/>
          </p:nvSpPr>
          <p:spPr>
            <a:xfrm>
              <a:off x="3634425" y="2701075"/>
              <a:ext cx="20875" cy="28175"/>
            </a:xfrm>
            <a:custGeom>
              <a:avLst/>
              <a:gdLst/>
              <a:ahLst/>
              <a:cxnLst/>
              <a:rect l="l" t="t" r="r" b="b"/>
              <a:pathLst>
                <a:path w="835" h="1127" extrusionOk="0">
                  <a:moveTo>
                    <a:pt x="606" y="0"/>
                  </a:moveTo>
                  <a:cubicBezTo>
                    <a:pt x="555" y="0"/>
                    <a:pt x="497" y="17"/>
                    <a:pt x="434" y="53"/>
                  </a:cubicBezTo>
                  <a:cubicBezTo>
                    <a:pt x="168" y="219"/>
                    <a:pt x="1" y="520"/>
                    <a:pt x="1" y="820"/>
                  </a:cubicBezTo>
                  <a:cubicBezTo>
                    <a:pt x="1" y="1006"/>
                    <a:pt x="82" y="1127"/>
                    <a:pt x="221" y="1127"/>
                  </a:cubicBezTo>
                  <a:cubicBezTo>
                    <a:pt x="282" y="1127"/>
                    <a:pt x="354" y="1104"/>
                    <a:pt x="434" y="1053"/>
                  </a:cubicBezTo>
                  <a:cubicBezTo>
                    <a:pt x="668" y="886"/>
                    <a:pt x="835" y="620"/>
                    <a:pt x="835" y="319"/>
                  </a:cubicBezTo>
                  <a:cubicBezTo>
                    <a:pt x="835" y="124"/>
                    <a:pt x="745" y="0"/>
                    <a:pt x="606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362;p41">
              <a:extLst>
                <a:ext uri="{FF2B5EF4-FFF2-40B4-BE49-F238E27FC236}">
                  <a16:creationId xmlns:a16="http://schemas.microsoft.com/office/drawing/2014/main" id="{B6441F7F-060B-F38E-F418-28C3BAE99602}"/>
                </a:ext>
              </a:extLst>
            </p:cNvPr>
            <p:cNvSpPr/>
            <p:nvPr/>
          </p:nvSpPr>
          <p:spPr>
            <a:xfrm>
              <a:off x="3719500" y="2602975"/>
              <a:ext cx="20875" cy="28175"/>
            </a:xfrm>
            <a:custGeom>
              <a:avLst/>
              <a:gdLst/>
              <a:ahLst/>
              <a:cxnLst/>
              <a:rect l="l" t="t" r="r" b="b"/>
              <a:pathLst>
                <a:path w="835" h="1127" extrusionOk="0">
                  <a:moveTo>
                    <a:pt x="599" y="0"/>
                  </a:moveTo>
                  <a:cubicBezTo>
                    <a:pt x="539" y="0"/>
                    <a:pt x="471" y="23"/>
                    <a:pt x="401" y="74"/>
                  </a:cubicBezTo>
                  <a:cubicBezTo>
                    <a:pt x="167" y="241"/>
                    <a:pt x="0" y="507"/>
                    <a:pt x="0" y="808"/>
                  </a:cubicBezTo>
                  <a:cubicBezTo>
                    <a:pt x="0" y="1003"/>
                    <a:pt x="90" y="1127"/>
                    <a:pt x="229" y="1127"/>
                  </a:cubicBezTo>
                  <a:cubicBezTo>
                    <a:pt x="280" y="1127"/>
                    <a:pt x="338" y="1110"/>
                    <a:pt x="401" y="1074"/>
                  </a:cubicBezTo>
                  <a:cubicBezTo>
                    <a:pt x="667" y="908"/>
                    <a:pt x="834" y="607"/>
                    <a:pt x="834" y="307"/>
                  </a:cubicBezTo>
                  <a:cubicBezTo>
                    <a:pt x="834" y="121"/>
                    <a:pt x="737" y="0"/>
                    <a:pt x="599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363;p41">
              <a:extLst>
                <a:ext uri="{FF2B5EF4-FFF2-40B4-BE49-F238E27FC236}">
                  <a16:creationId xmlns:a16="http://schemas.microsoft.com/office/drawing/2014/main" id="{CBFF633A-3276-33B6-DA14-B8C12275973F}"/>
                </a:ext>
              </a:extLst>
            </p:cNvPr>
            <p:cNvSpPr/>
            <p:nvPr/>
          </p:nvSpPr>
          <p:spPr>
            <a:xfrm>
              <a:off x="3803725" y="2579150"/>
              <a:ext cx="20875" cy="27975"/>
            </a:xfrm>
            <a:custGeom>
              <a:avLst/>
              <a:gdLst/>
              <a:ahLst/>
              <a:cxnLst/>
              <a:rect l="l" t="t" r="r" b="b"/>
              <a:pathLst>
                <a:path w="835" h="1119" extrusionOk="0">
                  <a:moveTo>
                    <a:pt x="623" y="1"/>
                  </a:moveTo>
                  <a:cubicBezTo>
                    <a:pt x="567" y="1"/>
                    <a:pt x="504" y="20"/>
                    <a:pt x="434" y="59"/>
                  </a:cubicBezTo>
                  <a:cubicBezTo>
                    <a:pt x="167" y="226"/>
                    <a:pt x="0" y="493"/>
                    <a:pt x="0" y="793"/>
                  </a:cubicBezTo>
                  <a:cubicBezTo>
                    <a:pt x="0" y="1006"/>
                    <a:pt x="84" y="1118"/>
                    <a:pt x="228" y="1118"/>
                  </a:cubicBezTo>
                  <a:cubicBezTo>
                    <a:pt x="287" y="1118"/>
                    <a:pt x="356" y="1099"/>
                    <a:pt x="434" y="1060"/>
                  </a:cubicBezTo>
                  <a:cubicBezTo>
                    <a:pt x="667" y="893"/>
                    <a:pt x="834" y="593"/>
                    <a:pt x="834" y="293"/>
                  </a:cubicBezTo>
                  <a:cubicBezTo>
                    <a:pt x="834" y="106"/>
                    <a:pt x="752" y="1"/>
                    <a:pt x="623" y="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364;p41">
              <a:extLst>
                <a:ext uri="{FF2B5EF4-FFF2-40B4-BE49-F238E27FC236}">
                  <a16:creationId xmlns:a16="http://schemas.microsoft.com/office/drawing/2014/main" id="{941286EE-C7CD-4D0B-A306-69282DBFF2FB}"/>
                </a:ext>
              </a:extLst>
            </p:cNvPr>
            <p:cNvSpPr/>
            <p:nvPr/>
          </p:nvSpPr>
          <p:spPr>
            <a:xfrm>
              <a:off x="3888775" y="2309825"/>
              <a:ext cx="20875" cy="28325"/>
            </a:xfrm>
            <a:custGeom>
              <a:avLst/>
              <a:gdLst/>
              <a:ahLst/>
              <a:cxnLst/>
              <a:rect l="l" t="t" r="r" b="b"/>
              <a:pathLst>
                <a:path w="835" h="1133" extrusionOk="0">
                  <a:moveTo>
                    <a:pt x="593" y="0"/>
                  </a:moveTo>
                  <a:cubicBezTo>
                    <a:pt x="534" y="0"/>
                    <a:pt x="469" y="19"/>
                    <a:pt x="401" y="58"/>
                  </a:cubicBezTo>
                  <a:cubicBezTo>
                    <a:pt x="168" y="225"/>
                    <a:pt x="1" y="525"/>
                    <a:pt x="1" y="825"/>
                  </a:cubicBezTo>
                  <a:cubicBezTo>
                    <a:pt x="1" y="1011"/>
                    <a:pt x="82" y="1132"/>
                    <a:pt x="210" y="1132"/>
                  </a:cubicBezTo>
                  <a:cubicBezTo>
                    <a:pt x="266" y="1132"/>
                    <a:pt x="330" y="1109"/>
                    <a:pt x="401" y="1059"/>
                  </a:cubicBezTo>
                  <a:cubicBezTo>
                    <a:pt x="668" y="892"/>
                    <a:pt x="801" y="625"/>
                    <a:pt x="835" y="325"/>
                  </a:cubicBezTo>
                  <a:cubicBezTo>
                    <a:pt x="835" y="112"/>
                    <a:pt x="734" y="0"/>
                    <a:pt x="593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365;p41">
              <a:extLst>
                <a:ext uri="{FF2B5EF4-FFF2-40B4-BE49-F238E27FC236}">
                  <a16:creationId xmlns:a16="http://schemas.microsoft.com/office/drawing/2014/main" id="{993EF2A4-CA8E-9E03-1BD2-3FA6AF7471BF}"/>
                </a:ext>
              </a:extLst>
            </p:cNvPr>
            <p:cNvSpPr/>
            <p:nvPr/>
          </p:nvSpPr>
          <p:spPr>
            <a:xfrm>
              <a:off x="3973000" y="2457025"/>
              <a:ext cx="21725" cy="28200"/>
            </a:xfrm>
            <a:custGeom>
              <a:avLst/>
              <a:gdLst/>
              <a:ahLst/>
              <a:cxnLst/>
              <a:rect l="l" t="t" r="r" b="b"/>
              <a:pathLst>
                <a:path w="869" h="1128" extrusionOk="0">
                  <a:moveTo>
                    <a:pt x="633" y="1"/>
                  </a:moveTo>
                  <a:cubicBezTo>
                    <a:pt x="573" y="1"/>
                    <a:pt x="505" y="24"/>
                    <a:pt x="434" y="74"/>
                  </a:cubicBezTo>
                  <a:cubicBezTo>
                    <a:pt x="168" y="208"/>
                    <a:pt x="1" y="508"/>
                    <a:pt x="1" y="808"/>
                  </a:cubicBezTo>
                  <a:cubicBezTo>
                    <a:pt x="1" y="1003"/>
                    <a:pt x="108" y="1127"/>
                    <a:pt x="257" y="1127"/>
                  </a:cubicBezTo>
                  <a:cubicBezTo>
                    <a:pt x="312" y="1127"/>
                    <a:pt x="372" y="1111"/>
                    <a:pt x="434" y="1075"/>
                  </a:cubicBezTo>
                  <a:cubicBezTo>
                    <a:pt x="668" y="875"/>
                    <a:pt x="835" y="608"/>
                    <a:pt x="868" y="308"/>
                  </a:cubicBezTo>
                  <a:cubicBezTo>
                    <a:pt x="868" y="122"/>
                    <a:pt x="771" y="1"/>
                    <a:pt x="633" y="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366;p41">
              <a:extLst>
                <a:ext uri="{FF2B5EF4-FFF2-40B4-BE49-F238E27FC236}">
                  <a16:creationId xmlns:a16="http://schemas.microsoft.com/office/drawing/2014/main" id="{A3FCD447-55E6-90E5-C310-44DD2C4453A5}"/>
                </a:ext>
              </a:extLst>
            </p:cNvPr>
            <p:cNvSpPr/>
            <p:nvPr/>
          </p:nvSpPr>
          <p:spPr>
            <a:xfrm>
              <a:off x="4058075" y="2457025"/>
              <a:ext cx="20875" cy="28200"/>
            </a:xfrm>
            <a:custGeom>
              <a:avLst/>
              <a:gdLst/>
              <a:ahLst/>
              <a:cxnLst/>
              <a:rect l="l" t="t" r="r" b="b"/>
              <a:pathLst>
                <a:path w="835" h="1128" extrusionOk="0">
                  <a:moveTo>
                    <a:pt x="614" y="1"/>
                  </a:moveTo>
                  <a:cubicBezTo>
                    <a:pt x="553" y="1"/>
                    <a:pt x="481" y="24"/>
                    <a:pt x="401" y="74"/>
                  </a:cubicBezTo>
                  <a:cubicBezTo>
                    <a:pt x="167" y="241"/>
                    <a:pt x="0" y="508"/>
                    <a:pt x="0" y="808"/>
                  </a:cubicBezTo>
                  <a:cubicBezTo>
                    <a:pt x="0" y="1003"/>
                    <a:pt x="90" y="1127"/>
                    <a:pt x="229" y="1127"/>
                  </a:cubicBezTo>
                  <a:cubicBezTo>
                    <a:pt x="280" y="1127"/>
                    <a:pt x="338" y="1111"/>
                    <a:pt x="401" y="1075"/>
                  </a:cubicBezTo>
                  <a:cubicBezTo>
                    <a:pt x="667" y="875"/>
                    <a:pt x="801" y="608"/>
                    <a:pt x="834" y="308"/>
                  </a:cubicBezTo>
                  <a:cubicBezTo>
                    <a:pt x="834" y="122"/>
                    <a:pt x="753" y="1"/>
                    <a:pt x="614" y="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367;p41">
              <a:extLst>
                <a:ext uri="{FF2B5EF4-FFF2-40B4-BE49-F238E27FC236}">
                  <a16:creationId xmlns:a16="http://schemas.microsoft.com/office/drawing/2014/main" id="{11782117-7530-7964-B5E7-BA1C0F9F0C0C}"/>
                </a:ext>
              </a:extLst>
            </p:cNvPr>
            <p:cNvSpPr/>
            <p:nvPr/>
          </p:nvSpPr>
          <p:spPr>
            <a:xfrm>
              <a:off x="4142300" y="2457025"/>
              <a:ext cx="20875" cy="28200"/>
            </a:xfrm>
            <a:custGeom>
              <a:avLst/>
              <a:gdLst/>
              <a:ahLst/>
              <a:cxnLst/>
              <a:rect l="l" t="t" r="r" b="b"/>
              <a:pathLst>
                <a:path w="835" h="1128" extrusionOk="0">
                  <a:moveTo>
                    <a:pt x="625" y="1"/>
                  </a:moveTo>
                  <a:cubicBezTo>
                    <a:pt x="569" y="1"/>
                    <a:pt x="505" y="24"/>
                    <a:pt x="434" y="74"/>
                  </a:cubicBezTo>
                  <a:cubicBezTo>
                    <a:pt x="167" y="241"/>
                    <a:pt x="34" y="508"/>
                    <a:pt x="0" y="808"/>
                  </a:cubicBezTo>
                  <a:cubicBezTo>
                    <a:pt x="0" y="1003"/>
                    <a:pt x="108" y="1127"/>
                    <a:pt x="257" y="1127"/>
                  </a:cubicBezTo>
                  <a:cubicBezTo>
                    <a:pt x="311" y="1127"/>
                    <a:pt x="371" y="1111"/>
                    <a:pt x="434" y="1075"/>
                  </a:cubicBezTo>
                  <a:cubicBezTo>
                    <a:pt x="667" y="875"/>
                    <a:pt x="834" y="608"/>
                    <a:pt x="834" y="308"/>
                  </a:cubicBezTo>
                  <a:cubicBezTo>
                    <a:pt x="834" y="122"/>
                    <a:pt x="753" y="1"/>
                    <a:pt x="625" y="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368;p41">
              <a:extLst>
                <a:ext uri="{FF2B5EF4-FFF2-40B4-BE49-F238E27FC236}">
                  <a16:creationId xmlns:a16="http://schemas.microsoft.com/office/drawing/2014/main" id="{84107DA5-AFA3-5C4F-B28F-3C83A16DF02C}"/>
                </a:ext>
              </a:extLst>
            </p:cNvPr>
            <p:cNvSpPr/>
            <p:nvPr/>
          </p:nvSpPr>
          <p:spPr>
            <a:xfrm>
              <a:off x="4226525" y="2309825"/>
              <a:ext cx="21700" cy="28325"/>
            </a:xfrm>
            <a:custGeom>
              <a:avLst/>
              <a:gdLst/>
              <a:ahLst/>
              <a:cxnLst/>
              <a:rect l="l" t="t" r="r" b="b"/>
              <a:pathLst>
                <a:path w="868" h="1133" extrusionOk="0">
                  <a:moveTo>
                    <a:pt x="640" y="0"/>
                  </a:moveTo>
                  <a:cubicBezTo>
                    <a:pt x="581" y="0"/>
                    <a:pt x="512" y="19"/>
                    <a:pt x="434" y="58"/>
                  </a:cubicBezTo>
                  <a:cubicBezTo>
                    <a:pt x="201" y="225"/>
                    <a:pt x="34" y="525"/>
                    <a:pt x="0" y="825"/>
                  </a:cubicBezTo>
                  <a:cubicBezTo>
                    <a:pt x="0" y="1011"/>
                    <a:pt x="98" y="1132"/>
                    <a:pt x="235" y="1132"/>
                  </a:cubicBezTo>
                  <a:cubicBezTo>
                    <a:pt x="295" y="1132"/>
                    <a:pt x="363" y="1109"/>
                    <a:pt x="434" y="1059"/>
                  </a:cubicBezTo>
                  <a:cubicBezTo>
                    <a:pt x="701" y="892"/>
                    <a:pt x="834" y="625"/>
                    <a:pt x="868" y="325"/>
                  </a:cubicBezTo>
                  <a:cubicBezTo>
                    <a:pt x="868" y="112"/>
                    <a:pt x="784" y="0"/>
                    <a:pt x="640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369;p41">
              <a:extLst>
                <a:ext uri="{FF2B5EF4-FFF2-40B4-BE49-F238E27FC236}">
                  <a16:creationId xmlns:a16="http://schemas.microsoft.com/office/drawing/2014/main" id="{FBCDA5E1-D670-200B-112C-E6D5C4282BEA}"/>
                </a:ext>
              </a:extLst>
            </p:cNvPr>
            <p:cNvSpPr/>
            <p:nvPr/>
          </p:nvSpPr>
          <p:spPr>
            <a:xfrm>
              <a:off x="4311575" y="2281900"/>
              <a:ext cx="20875" cy="28200"/>
            </a:xfrm>
            <a:custGeom>
              <a:avLst/>
              <a:gdLst/>
              <a:ahLst/>
              <a:cxnLst/>
              <a:rect l="l" t="t" r="r" b="b"/>
              <a:pathLst>
                <a:path w="835" h="1128" extrusionOk="0">
                  <a:moveTo>
                    <a:pt x="626" y="1"/>
                  </a:moveTo>
                  <a:cubicBezTo>
                    <a:pt x="570" y="1"/>
                    <a:pt x="505" y="24"/>
                    <a:pt x="434" y="74"/>
                  </a:cubicBezTo>
                  <a:cubicBezTo>
                    <a:pt x="168" y="241"/>
                    <a:pt x="34" y="508"/>
                    <a:pt x="1" y="808"/>
                  </a:cubicBezTo>
                  <a:cubicBezTo>
                    <a:pt x="1" y="1003"/>
                    <a:pt x="108" y="1127"/>
                    <a:pt x="257" y="1127"/>
                  </a:cubicBezTo>
                  <a:cubicBezTo>
                    <a:pt x="312" y="1127"/>
                    <a:pt x="372" y="1111"/>
                    <a:pt x="434" y="1075"/>
                  </a:cubicBezTo>
                  <a:cubicBezTo>
                    <a:pt x="668" y="908"/>
                    <a:pt x="835" y="608"/>
                    <a:pt x="835" y="308"/>
                  </a:cubicBezTo>
                  <a:cubicBezTo>
                    <a:pt x="835" y="122"/>
                    <a:pt x="754" y="1"/>
                    <a:pt x="626" y="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370;p41">
              <a:extLst>
                <a:ext uri="{FF2B5EF4-FFF2-40B4-BE49-F238E27FC236}">
                  <a16:creationId xmlns:a16="http://schemas.microsoft.com/office/drawing/2014/main" id="{BD511AB3-21B3-95E4-578A-CDE6DB5CFAD7}"/>
                </a:ext>
              </a:extLst>
            </p:cNvPr>
            <p:cNvSpPr/>
            <p:nvPr/>
          </p:nvSpPr>
          <p:spPr>
            <a:xfrm>
              <a:off x="4396650" y="2163175"/>
              <a:ext cx="21700" cy="28200"/>
            </a:xfrm>
            <a:custGeom>
              <a:avLst/>
              <a:gdLst/>
              <a:ahLst/>
              <a:cxnLst/>
              <a:rect l="l" t="t" r="r" b="b"/>
              <a:pathLst>
                <a:path w="868" h="1128" extrusionOk="0">
                  <a:moveTo>
                    <a:pt x="611" y="1"/>
                  </a:moveTo>
                  <a:cubicBezTo>
                    <a:pt x="557" y="1"/>
                    <a:pt x="496" y="17"/>
                    <a:pt x="434" y="53"/>
                  </a:cubicBezTo>
                  <a:cubicBezTo>
                    <a:pt x="167" y="220"/>
                    <a:pt x="34" y="520"/>
                    <a:pt x="0" y="820"/>
                  </a:cubicBezTo>
                  <a:cubicBezTo>
                    <a:pt x="0" y="1006"/>
                    <a:pt x="97" y="1127"/>
                    <a:pt x="235" y="1127"/>
                  </a:cubicBezTo>
                  <a:cubicBezTo>
                    <a:pt x="295" y="1127"/>
                    <a:pt x="363" y="1104"/>
                    <a:pt x="434" y="1054"/>
                  </a:cubicBezTo>
                  <a:cubicBezTo>
                    <a:pt x="667" y="887"/>
                    <a:pt x="834" y="620"/>
                    <a:pt x="868" y="320"/>
                  </a:cubicBezTo>
                  <a:cubicBezTo>
                    <a:pt x="868" y="125"/>
                    <a:pt x="760" y="1"/>
                    <a:pt x="611" y="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371;p41">
              <a:extLst>
                <a:ext uri="{FF2B5EF4-FFF2-40B4-BE49-F238E27FC236}">
                  <a16:creationId xmlns:a16="http://schemas.microsoft.com/office/drawing/2014/main" id="{355078A2-966D-1EC9-0B39-42DEE5C796B7}"/>
                </a:ext>
              </a:extLst>
            </p:cNvPr>
            <p:cNvSpPr/>
            <p:nvPr/>
          </p:nvSpPr>
          <p:spPr>
            <a:xfrm>
              <a:off x="4480025" y="2163675"/>
              <a:ext cx="23375" cy="28250"/>
            </a:xfrm>
            <a:custGeom>
              <a:avLst/>
              <a:gdLst/>
              <a:ahLst/>
              <a:cxnLst/>
              <a:rect l="l" t="t" r="r" b="b"/>
              <a:pathLst>
                <a:path w="935" h="1130" extrusionOk="0">
                  <a:moveTo>
                    <a:pt x="645" y="0"/>
                  </a:moveTo>
                  <a:cubicBezTo>
                    <a:pt x="488" y="0"/>
                    <a:pt x="298" y="133"/>
                    <a:pt x="168" y="367"/>
                  </a:cubicBezTo>
                  <a:cubicBezTo>
                    <a:pt x="1" y="667"/>
                    <a:pt x="1" y="1001"/>
                    <a:pt x="168" y="1101"/>
                  </a:cubicBezTo>
                  <a:cubicBezTo>
                    <a:pt x="201" y="1120"/>
                    <a:pt x="237" y="1130"/>
                    <a:pt x="277" y="1130"/>
                  </a:cubicBezTo>
                  <a:cubicBezTo>
                    <a:pt x="436" y="1130"/>
                    <a:pt x="634" y="975"/>
                    <a:pt x="768" y="734"/>
                  </a:cubicBezTo>
                  <a:cubicBezTo>
                    <a:pt x="935" y="433"/>
                    <a:pt x="935" y="133"/>
                    <a:pt x="768" y="33"/>
                  </a:cubicBezTo>
                  <a:cubicBezTo>
                    <a:pt x="731" y="11"/>
                    <a:pt x="689" y="0"/>
                    <a:pt x="645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372;p41">
              <a:extLst>
                <a:ext uri="{FF2B5EF4-FFF2-40B4-BE49-F238E27FC236}">
                  <a16:creationId xmlns:a16="http://schemas.microsoft.com/office/drawing/2014/main" id="{364E88E7-5348-C5A4-8337-9990FF2E695F}"/>
                </a:ext>
              </a:extLst>
            </p:cNvPr>
            <p:cNvSpPr/>
            <p:nvPr/>
          </p:nvSpPr>
          <p:spPr>
            <a:xfrm>
              <a:off x="4564275" y="2163675"/>
              <a:ext cx="24200" cy="28250"/>
            </a:xfrm>
            <a:custGeom>
              <a:avLst/>
              <a:gdLst/>
              <a:ahLst/>
              <a:cxnLst/>
              <a:rect l="l" t="t" r="r" b="b"/>
              <a:pathLst>
                <a:path w="968" h="1130" extrusionOk="0">
                  <a:moveTo>
                    <a:pt x="677" y="0"/>
                  </a:moveTo>
                  <a:cubicBezTo>
                    <a:pt x="521" y="0"/>
                    <a:pt x="330" y="133"/>
                    <a:pt x="200" y="367"/>
                  </a:cubicBezTo>
                  <a:cubicBezTo>
                    <a:pt x="0" y="667"/>
                    <a:pt x="0" y="1001"/>
                    <a:pt x="167" y="1101"/>
                  </a:cubicBezTo>
                  <a:cubicBezTo>
                    <a:pt x="206" y="1120"/>
                    <a:pt x="248" y="1130"/>
                    <a:pt x="292" y="1130"/>
                  </a:cubicBezTo>
                  <a:cubicBezTo>
                    <a:pt x="468" y="1130"/>
                    <a:pt x="667" y="975"/>
                    <a:pt x="801" y="734"/>
                  </a:cubicBezTo>
                  <a:cubicBezTo>
                    <a:pt x="967" y="433"/>
                    <a:pt x="967" y="100"/>
                    <a:pt x="801" y="33"/>
                  </a:cubicBezTo>
                  <a:cubicBezTo>
                    <a:pt x="764" y="11"/>
                    <a:pt x="722" y="0"/>
                    <a:pt x="677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373;p41">
              <a:extLst>
                <a:ext uri="{FF2B5EF4-FFF2-40B4-BE49-F238E27FC236}">
                  <a16:creationId xmlns:a16="http://schemas.microsoft.com/office/drawing/2014/main" id="{525C3D17-C88D-4B3C-7329-BB00BEE0DB0D}"/>
                </a:ext>
              </a:extLst>
            </p:cNvPr>
            <p:cNvSpPr/>
            <p:nvPr/>
          </p:nvSpPr>
          <p:spPr>
            <a:xfrm>
              <a:off x="4650150" y="2114650"/>
              <a:ext cx="21725" cy="27975"/>
            </a:xfrm>
            <a:custGeom>
              <a:avLst/>
              <a:gdLst/>
              <a:ahLst/>
              <a:cxnLst/>
              <a:rect l="l" t="t" r="r" b="b"/>
              <a:pathLst>
                <a:path w="869" h="1119" extrusionOk="0">
                  <a:moveTo>
                    <a:pt x="656" y="1"/>
                  </a:moveTo>
                  <a:cubicBezTo>
                    <a:pt x="601" y="1"/>
                    <a:pt x="538" y="20"/>
                    <a:pt x="468" y="59"/>
                  </a:cubicBezTo>
                  <a:cubicBezTo>
                    <a:pt x="201" y="226"/>
                    <a:pt x="34" y="493"/>
                    <a:pt x="1" y="793"/>
                  </a:cubicBezTo>
                  <a:cubicBezTo>
                    <a:pt x="1" y="1006"/>
                    <a:pt x="101" y="1118"/>
                    <a:pt x="255" y="1118"/>
                  </a:cubicBezTo>
                  <a:cubicBezTo>
                    <a:pt x="318" y="1118"/>
                    <a:pt x="390" y="1099"/>
                    <a:pt x="468" y="1060"/>
                  </a:cubicBezTo>
                  <a:cubicBezTo>
                    <a:pt x="701" y="893"/>
                    <a:pt x="868" y="593"/>
                    <a:pt x="868" y="293"/>
                  </a:cubicBezTo>
                  <a:cubicBezTo>
                    <a:pt x="868" y="106"/>
                    <a:pt x="786" y="1"/>
                    <a:pt x="656" y="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374;p41">
              <a:extLst>
                <a:ext uri="{FF2B5EF4-FFF2-40B4-BE49-F238E27FC236}">
                  <a16:creationId xmlns:a16="http://schemas.microsoft.com/office/drawing/2014/main" id="{DB1F66F8-FDB3-35BD-971D-556FBF0918C6}"/>
                </a:ext>
              </a:extLst>
            </p:cNvPr>
            <p:cNvSpPr/>
            <p:nvPr/>
          </p:nvSpPr>
          <p:spPr>
            <a:xfrm>
              <a:off x="3218300" y="2125776"/>
              <a:ext cx="1446050" cy="885175"/>
            </a:xfrm>
            <a:custGeom>
              <a:avLst/>
              <a:gdLst/>
              <a:ahLst/>
              <a:cxnLst/>
              <a:rect l="l" t="t" r="r" b="b"/>
              <a:pathLst>
                <a:path w="57842" h="35407" extrusionOk="0">
                  <a:moveTo>
                    <a:pt x="57711" y="1"/>
                  </a:moveTo>
                  <a:cubicBezTo>
                    <a:pt x="57698" y="1"/>
                    <a:pt x="57685" y="5"/>
                    <a:pt x="57675" y="15"/>
                  </a:cubicBezTo>
                  <a:lnTo>
                    <a:pt x="54306" y="1983"/>
                  </a:lnTo>
                  <a:lnTo>
                    <a:pt x="47535" y="1983"/>
                  </a:lnTo>
                  <a:cubicBezTo>
                    <a:pt x="47525" y="1973"/>
                    <a:pt x="47518" y="1969"/>
                    <a:pt x="47512" y="1969"/>
                  </a:cubicBezTo>
                  <a:cubicBezTo>
                    <a:pt x="47498" y="1969"/>
                    <a:pt x="47491" y="1993"/>
                    <a:pt x="47468" y="2016"/>
                  </a:cubicBezTo>
                  <a:lnTo>
                    <a:pt x="44099" y="6720"/>
                  </a:lnTo>
                  <a:lnTo>
                    <a:pt x="40730" y="7854"/>
                  </a:lnTo>
                  <a:cubicBezTo>
                    <a:pt x="40730" y="7854"/>
                    <a:pt x="40696" y="7854"/>
                    <a:pt x="40696" y="7887"/>
                  </a:cubicBezTo>
                  <a:lnTo>
                    <a:pt x="37361" y="13691"/>
                  </a:lnTo>
                  <a:lnTo>
                    <a:pt x="30689" y="13691"/>
                  </a:lnTo>
                  <a:lnTo>
                    <a:pt x="27320" y="7854"/>
                  </a:lnTo>
                  <a:cubicBezTo>
                    <a:pt x="27287" y="7820"/>
                    <a:pt x="27253" y="7820"/>
                    <a:pt x="27220" y="7820"/>
                  </a:cubicBezTo>
                  <a:cubicBezTo>
                    <a:pt x="27187" y="7820"/>
                    <a:pt x="27120" y="7854"/>
                    <a:pt x="27120" y="7887"/>
                  </a:cubicBezTo>
                  <a:lnTo>
                    <a:pt x="23751" y="18561"/>
                  </a:lnTo>
                  <a:lnTo>
                    <a:pt x="20415" y="19529"/>
                  </a:lnTo>
                  <a:cubicBezTo>
                    <a:pt x="20415" y="19529"/>
                    <a:pt x="20382" y="19562"/>
                    <a:pt x="20382" y="19562"/>
                  </a:cubicBezTo>
                  <a:lnTo>
                    <a:pt x="17013" y="23465"/>
                  </a:lnTo>
                  <a:lnTo>
                    <a:pt x="13644" y="24699"/>
                  </a:lnTo>
                  <a:lnTo>
                    <a:pt x="13610" y="24732"/>
                  </a:lnTo>
                  <a:lnTo>
                    <a:pt x="10241" y="28235"/>
                  </a:lnTo>
                  <a:lnTo>
                    <a:pt x="6872" y="29336"/>
                  </a:lnTo>
                  <a:lnTo>
                    <a:pt x="3503" y="31270"/>
                  </a:lnTo>
                  <a:lnTo>
                    <a:pt x="3470" y="31304"/>
                  </a:lnTo>
                  <a:lnTo>
                    <a:pt x="34" y="35240"/>
                  </a:lnTo>
                  <a:cubicBezTo>
                    <a:pt x="1" y="35273"/>
                    <a:pt x="1" y="35340"/>
                    <a:pt x="34" y="35373"/>
                  </a:cubicBezTo>
                  <a:cubicBezTo>
                    <a:pt x="67" y="35407"/>
                    <a:pt x="101" y="35407"/>
                    <a:pt x="134" y="35407"/>
                  </a:cubicBezTo>
                  <a:cubicBezTo>
                    <a:pt x="134" y="35407"/>
                    <a:pt x="167" y="35407"/>
                    <a:pt x="201" y="35373"/>
                  </a:cubicBezTo>
                  <a:lnTo>
                    <a:pt x="3603" y="31504"/>
                  </a:lnTo>
                  <a:lnTo>
                    <a:pt x="6939" y="29569"/>
                  </a:lnTo>
                  <a:lnTo>
                    <a:pt x="10341" y="28468"/>
                  </a:lnTo>
                  <a:cubicBezTo>
                    <a:pt x="10341" y="28468"/>
                    <a:pt x="10375" y="28468"/>
                    <a:pt x="10375" y="28435"/>
                  </a:cubicBezTo>
                  <a:lnTo>
                    <a:pt x="13744" y="24933"/>
                  </a:lnTo>
                  <a:lnTo>
                    <a:pt x="17113" y="23698"/>
                  </a:lnTo>
                  <a:lnTo>
                    <a:pt x="17146" y="23665"/>
                  </a:lnTo>
                  <a:lnTo>
                    <a:pt x="20515" y="19762"/>
                  </a:lnTo>
                  <a:lnTo>
                    <a:pt x="23884" y="18795"/>
                  </a:lnTo>
                  <a:cubicBezTo>
                    <a:pt x="23918" y="18795"/>
                    <a:pt x="23951" y="18761"/>
                    <a:pt x="23951" y="18728"/>
                  </a:cubicBezTo>
                  <a:lnTo>
                    <a:pt x="27253" y="8187"/>
                  </a:lnTo>
                  <a:lnTo>
                    <a:pt x="30522" y="13858"/>
                  </a:lnTo>
                  <a:cubicBezTo>
                    <a:pt x="30556" y="13891"/>
                    <a:pt x="30589" y="13891"/>
                    <a:pt x="30622" y="13891"/>
                  </a:cubicBezTo>
                  <a:lnTo>
                    <a:pt x="37394" y="13891"/>
                  </a:lnTo>
                  <a:cubicBezTo>
                    <a:pt x="37427" y="13891"/>
                    <a:pt x="37461" y="13891"/>
                    <a:pt x="37494" y="13858"/>
                  </a:cubicBezTo>
                  <a:lnTo>
                    <a:pt x="40863" y="8020"/>
                  </a:lnTo>
                  <a:lnTo>
                    <a:pt x="44199" y="6886"/>
                  </a:lnTo>
                  <a:cubicBezTo>
                    <a:pt x="44199" y="6886"/>
                    <a:pt x="44232" y="6886"/>
                    <a:pt x="44232" y="6853"/>
                  </a:cubicBezTo>
                  <a:lnTo>
                    <a:pt x="47601" y="2150"/>
                  </a:lnTo>
                  <a:lnTo>
                    <a:pt x="54306" y="2150"/>
                  </a:lnTo>
                  <a:cubicBezTo>
                    <a:pt x="54323" y="2166"/>
                    <a:pt x="54339" y="2175"/>
                    <a:pt x="54352" y="2175"/>
                  </a:cubicBezTo>
                  <a:cubicBezTo>
                    <a:pt x="54364" y="2175"/>
                    <a:pt x="54373" y="2166"/>
                    <a:pt x="54373" y="2150"/>
                  </a:cubicBezTo>
                  <a:lnTo>
                    <a:pt x="57775" y="215"/>
                  </a:lnTo>
                  <a:cubicBezTo>
                    <a:pt x="57809" y="182"/>
                    <a:pt x="57842" y="115"/>
                    <a:pt x="57809" y="48"/>
                  </a:cubicBezTo>
                  <a:cubicBezTo>
                    <a:pt x="57785" y="24"/>
                    <a:pt x="57745" y="1"/>
                    <a:pt x="57711" y="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2" name="Google Shape;375;p41">
              <a:extLst>
                <a:ext uri="{FF2B5EF4-FFF2-40B4-BE49-F238E27FC236}">
                  <a16:creationId xmlns:a16="http://schemas.microsoft.com/office/drawing/2014/main" id="{BD747D12-E4FC-8316-3C10-B37337B88BB5}"/>
                </a:ext>
              </a:extLst>
            </p:cNvPr>
            <p:cNvSpPr/>
            <p:nvPr/>
          </p:nvSpPr>
          <p:spPr>
            <a:xfrm>
              <a:off x="3215800" y="2221525"/>
              <a:ext cx="1452050" cy="841975"/>
            </a:xfrm>
            <a:custGeom>
              <a:avLst/>
              <a:gdLst/>
              <a:ahLst/>
              <a:cxnLst/>
              <a:rect l="l" t="t" r="r" b="b"/>
              <a:pathLst>
                <a:path w="58082" h="33679" extrusionOk="0">
                  <a:moveTo>
                    <a:pt x="57800" y="1"/>
                  </a:moveTo>
                  <a:cubicBezTo>
                    <a:pt x="57771" y="1"/>
                    <a:pt x="57741" y="7"/>
                    <a:pt x="57708" y="21"/>
                  </a:cubicBezTo>
                  <a:lnTo>
                    <a:pt x="134" y="33278"/>
                  </a:lnTo>
                  <a:cubicBezTo>
                    <a:pt x="34" y="33345"/>
                    <a:pt x="1" y="33445"/>
                    <a:pt x="34" y="33545"/>
                  </a:cubicBezTo>
                  <a:cubicBezTo>
                    <a:pt x="67" y="33612"/>
                    <a:pt x="167" y="33645"/>
                    <a:pt x="234" y="33678"/>
                  </a:cubicBezTo>
                  <a:cubicBezTo>
                    <a:pt x="267" y="33645"/>
                    <a:pt x="301" y="33645"/>
                    <a:pt x="334" y="33612"/>
                  </a:cubicBezTo>
                  <a:lnTo>
                    <a:pt x="57909" y="388"/>
                  </a:lnTo>
                  <a:cubicBezTo>
                    <a:pt x="58081" y="244"/>
                    <a:pt x="57981" y="1"/>
                    <a:pt x="5780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376;p41">
              <a:extLst>
                <a:ext uri="{FF2B5EF4-FFF2-40B4-BE49-F238E27FC236}">
                  <a16:creationId xmlns:a16="http://schemas.microsoft.com/office/drawing/2014/main" id="{20B36E23-1DDB-0FAA-F8D7-4E841E5759D0}"/>
                </a:ext>
              </a:extLst>
            </p:cNvPr>
            <p:cNvSpPr/>
            <p:nvPr/>
          </p:nvSpPr>
          <p:spPr>
            <a:xfrm>
              <a:off x="3210800" y="2945400"/>
              <a:ext cx="20875" cy="28500"/>
            </a:xfrm>
            <a:custGeom>
              <a:avLst/>
              <a:gdLst/>
              <a:ahLst/>
              <a:cxnLst/>
              <a:rect l="l" t="t" r="r" b="b"/>
              <a:pathLst>
                <a:path w="835" h="1140" extrusionOk="0">
                  <a:moveTo>
                    <a:pt x="605" y="1"/>
                  </a:moveTo>
                  <a:cubicBezTo>
                    <a:pt x="554" y="1"/>
                    <a:pt x="497" y="17"/>
                    <a:pt x="434" y="53"/>
                  </a:cubicBezTo>
                  <a:cubicBezTo>
                    <a:pt x="167" y="220"/>
                    <a:pt x="34" y="520"/>
                    <a:pt x="0" y="820"/>
                  </a:cubicBezTo>
                  <a:cubicBezTo>
                    <a:pt x="0" y="1016"/>
                    <a:pt x="108" y="1140"/>
                    <a:pt x="257" y="1140"/>
                  </a:cubicBezTo>
                  <a:cubicBezTo>
                    <a:pt x="311" y="1140"/>
                    <a:pt x="371" y="1123"/>
                    <a:pt x="434" y="1087"/>
                  </a:cubicBezTo>
                  <a:cubicBezTo>
                    <a:pt x="668" y="887"/>
                    <a:pt x="834" y="620"/>
                    <a:pt x="834" y="320"/>
                  </a:cubicBezTo>
                  <a:cubicBezTo>
                    <a:pt x="834" y="125"/>
                    <a:pt x="745" y="1"/>
                    <a:pt x="605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377;p41">
              <a:extLst>
                <a:ext uri="{FF2B5EF4-FFF2-40B4-BE49-F238E27FC236}">
                  <a16:creationId xmlns:a16="http://schemas.microsoft.com/office/drawing/2014/main" id="{FCC2CD6D-473D-33BD-7251-6F6D5848B932}"/>
                </a:ext>
              </a:extLst>
            </p:cNvPr>
            <p:cNvSpPr/>
            <p:nvPr/>
          </p:nvSpPr>
          <p:spPr>
            <a:xfrm>
              <a:off x="3295850" y="2798950"/>
              <a:ext cx="21725" cy="28175"/>
            </a:xfrm>
            <a:custGeom>
              <a:avLst/>
              <a:gdLst/>
              <a:ahLst/>
              <a:cxnLst/>
              <a:rect l="l" t="t" r="r" b="b"/>
              <a:pathLst>
                <a:path w="869" h="1127" extrusionOk="0">
                  <a:moveTo>
                    <a:pt x="633" y="0"/>
                  </a:moveTo>
                  <a:cubicBezTo>
                    <a:pt x="573" y="0"/>
                    <a:pt x="505" y="23"/>
                    <a:pt x="434" y="74"/>
                  </a:cubicBezTo>
                  <a:cubicBezTo>
                    <a:pt x="168" y="240"/>
                    <a:pt x="1" y="507"/>
                    <a:pt x="1" y="808"/>
                  </a:cubicBezTo>
                  <a:cubicBezTo>
                    <a:pt x="1" y="1003"/>
                    <a:pt x="90" y="1127"/>
                    <a:pt x="243" y="1127"/>
                  </a:cubicBezTo>
                  <a:cubicBezTo>
                    <a:pt x="299" y="1127"/>
                    <a:pt x="363" y="1110"/>
                    <a:pt x="434" y="1074"/>
                  </a:cubicBezTo>
                  <a:cubicBezTo>
                    <a:pt x="668" y="908"/>
                    <a:pt x="835" y="607"/>
                    <a:pt x="868" y="307"/>
                  </a:cubicBezTo>
                  <a:cubicBezTo>
                    <a:pt x="868" y="121"/>
                    <a:pt x="771" y="0"/>
                    <a:pt x="633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378;p41">
              <a:extLst>
                <a:ext uri="{FF2B5EF4-FFF2-40B4-BE49-F238E27FC236}">
                  <a16:creationId xmlns:a16="http://schemas.microsoft.com/office/drawing/2014/main" id="{7FCBBB35-196E-767E-1972-3F2AEEBC24A9}"/>
                </a:ext>
              </a:extLst>
            </p:cNvPr>
            <p:cNvSpPr/>
            <p:nvPr/>
          </p:nvSpPr>
          <p:spPr>
            <a:xfrm>
              <a:off x="3379250" y="2780875"/>
              <a:ext cx="23375" cy="28175"/>
            </a:xfrm>
            <a:custGeom>
              <a:avLst/>
              <a:gdLst/>
              <a:ahLst/>
              <a:cxnLst/>
              <a:rect l="l" t="t" r="r" b="b"/>
              <a:pathLst>
                <a:path w="935" h="1127" extrusionOk="0">
                  <a:moveTo>
                    <a:pt x="657" y="0"/>
                  </a:moveTo>
                  <a:cubicBezTo>
                    <a:pt x="498" y="0"/>
                    <a:pt x="301" y="150"/>
                    <a:pt x="167" y="363"/>
                  </a:cubicBezTo>
                  <a:cubicBezTo>
                    <a:pt x="1" y="663"/>
                    <a:pt x="1" y="997"/>
                    <a:pt x="167" y="1097"/>
                  </a:cubicBezTo>
                  <a:cubicBezTo>
                    <a:pt x="200" y="1117"/>
                    <a:pt x="237" y="1126"/>
                    <a:pt x="276" y="1126"/>
                  </a:cubicBezTo>
                  <a:cubicBezTo>
                    <a:pt x="435" y="1126"/>
                    <a:pt x="634" y="971"/>
                    <a:pt x="768" y="730"/>
                  </a:cubicBezTo>
                  <a:cubicBezTo>
                    <a:pt x="935" y="430"/>
                    <a:pt x="935" y="130"/>
                    <a:pt x="768" y="29"/>
                  </a:cubicBezTo>
                  <a:cubicBezTo>
                    <a:pt x="734" y="9"/>
                    <a:pt x="697" y="0"/>
                    <a:pt x="657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379;p41">
              <a:extLst>
                <a:ext uri="{FF2B5EF4-FFF2-40B4-BE49-F238E27FC236}">
                  <a16:creationId xmlns:a16="http://schemas.microsoft.com/office/drawing/2014/main" id="{3D98B274-DB20-90B6-AE00-9E87ECF75767}"/>
                </a:ext>
              </a:extLst>
            </p:cNvPr>
            <p:cNvSpPr/>
            <p:nvPr/>
          </p:nvSpPr>
          <p:spPr>
            <a:xfrm>
              <a:off x="3465150" y="2602975"/>
              <a:ext cx="20875" cy="28175"/>
            </a:xfrm>
            <a:custGeom>
              <a:avLst/>
              <a:gdLst/>
              <a:ahLst/>
              <a:cxnLst/>
              <a:rect l="l" t="t" r="r" b="b"/>
              <a:pathLst>
                <a:path w="835" h="1127" extrusionOk="0">
                  <a:moveTo>
                    <a:pt x="614" y="0"/>
                  </a:moveTo>
                  <a:cubicBezTo>
                    <a:pt x="553" y="0"/>
                    <a:pt x="482" y="23"/>
                    <a:pt x="401" y="74"/>
                  </a:cubicBezTo>
                  <a:cubicBezTo>
                    <a:pt x="167" y="241"/>
                    <a:pt x="0" y="507"/>
                    <a:pt x="0" y="808"/>
                  </a:cubicBezTo>
                  <a:cubicBezTo>
                    <a:pt x="0" y="1003"/>
                    <a:pt x="90" y="1127"/>
                    <a:pt x="229" y="1127"/>
                  </a:cubicBezTo>
                  <a:cubicBezTo>
                    <a:pt x="280" y="1127"/>
                    <a:pt x="338" y="1110"/>
                    <a:pt x="401" y="1074"/>
                  </a:cubicBezTo>
                  <a:cubicBezTo>
                    <a:pt x="667" y="874"/>
                    <a:pt x="834" y="607"/>
                    <a:pt x="834" y="307"/>
                  </a:cubicBezTo>
                  <a:cubicBezTo>
                    <a:pt x="834" y="121"/>
                    <a:pt x="753" y="0"/>
                    <a:pt x="614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380;p41">
              <a:extLst>
                <a:ext uri="{FF2B5EF4-FFF2-40B4-BE49-F238E27FC236}">
                  <a16:creationId xmlns:a16="http://schemas.microsoft.com/office/drawing/2014/main" id="{E7E502B0-AB9F-4B6D-BADC-FDCFF74BB0E5}"/>
                </a:ext>
              </a:extLst>
            </p:cNvPr>
            <p:cNvSpPr/>
            <p:nvPr/>
          </p:nvSpPr>
          <p:spPr>
            <a:xfrm>
              <a:off x="3550200" y="2652175"/>
              <a:ext cx="20875" cy="28325"/>
            </a:xfrm>
            <a:custGeom>
              <a:avLst/>
              <a:gdLst/>
              <a:ahLst/>
              <a:cxnLst/>
              <a:rect l="l" t="t" r="r" b="b"/>
              <a:pathLst>
                <a:path w="835" h="1133" extrusionOk="0">
                  <a:moveTo>
                    <a:pt x="600" y="0"/>
                  </a:moveTo>
                  <a:cubicBezTo>
                    <a:pt x="540" y="0"/>
                    <a:pt x="472" y="23"/>
                    <a:pt x="401" y="74"/>
                  </a:cubicBezTo>
                  <a:cubicBezTo>
                    <a:pt x="168" y="241"/>
                    <a:pt x="1" y="507"/>
                    <a:pt x="1" y="808"/>
                  </a:cubicBezTo>
                  <a:cubicBezTo>
                    <a:pt x="1" y="1020"/>
                    <a:pt x="84" y="1133"/>
                    <a:pt x="216" y="1133"/>
                  </a:cubicBezTo>
                  <a:cubicBezTo>
                    <a:pt x="270" y="1133"/>
                    <a:pt x="333" y="1113"/>
                    <a:pt x="401" y="1075"/>
                  </a:cubicBezTo>
                  <a:cubicBezTo>
                    <a:pt x="668" y="908"/>
                    <a:pt x="801" y="608"/>
                    <a:pt x="835" y="307"/>
                  </a:cubicBezTo>
                  <a:cubicBezTo>
                    <a:pt x="835" y="121"/>
                    <a:pt x="738" y="0"/>
                    <a:pt x="600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381;p41">
              <a:extLst>
                <a:ext uri="{FF2B5EF4-FFF2-40B4-BE49-F238E27FC236}">
                  <a16:creationId xmlns:a16="http://schemas.microsoft.com/office/drawing/2014/main" id="{71E33451-0B1C-3E34-D36F-6B63F7F9EE8E}"/>
                </a:ext>
              </a:extLst>
            </p:cNvPr>
            <p:cNvSpPr/>
            <p:nvPr/>
          </p:nvSpPr>
          <p:spPr>
            <a:xfrm>
              <a:off x="3634425" y="2627675"/>
              <a:ext cx="20875" cy="28200"/>
            </a:xfrm>
            <a:custGeom>
              <a:avLst/>
              <a:gdLst/>
              <a:ahLst/>
              <a:cxnLst/>
              <a:rect l="l" t="t" r="r" b="b"/>
              <a:pathLst>
                <a:path w="835" h="1128" extrusionOk="0">
                  <a:moveTo>
                    <a:pt x="606" y="1"/>
                  </a:moveTo>
                  <a:cubicBezTo>
                    <a:pt x="555" y="1"/>
                    <a:pt x="497" y="17"/>
                    <a:pt x="434" y="53"/>
                  </a:cubicBezTo>
                  <a:cubicBezTo>
                    <a:pt x="168" y="220"/>
                    <a:pt x="1" y="520"/>
                    <a:pt x="1" y="820"/>
                  </a:cubicBezTo>
                  <a:cubicBezTo>
                    <a:pt x="1" y="1006"/>
                    <a:pt x="82" y="1127"/>
                    <a:pt x="221" y="1127"/>
                  </a:cubicBezTo>
                  <a:cubicBezTo>
                    <a:pt x="282" y="1127"/>
                    <a:pt x="354" y="1104"/>
                    <a:pt x="434" y="1054"/>
                  </a:cubicBezTo>
                  <a:cubicBezTo>
                    <a:pt x="668" y="887"/>
                    <a:pt x="835" y="620"/>
                    <a:pt x="835" y="320"/>
                  </a:cubicBezTo>
                  <a:cubicBezTo>
                    <a:pt x="835" y="125"/>
                    <a:pt x="745" y="1"/>
                    <a:pt x="606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382;p41">
              <a:extLst>
                <a:ext uri="{FF2B5EF4-FFF2-40B4-BE49-F238E27FC236}">
                  <a16:creationId xmlns:a16="http://schemas.microsoft.com/office/drawing/2014/main" id="{FE6A575D-E290-F696-1ED4-6C57D71E979A}"/>
                </a:ext>
              </a:extLst>
            </p:cNvPr>
            <p:cNvSpPr/>
            <p:nvPr/>
          </p:nvSpPr>
          <p:spPr>
            <a:xfrm>
              <a:off x="3719500" y="2554300"/>
              <a:ext cx="20875" cy="28500"/>
            </a:xfrm>
            <a:custGeom>
              <a:avLst/>
              <a:gdLst/>
              <a:ahLst/>
              <a:cxnLst/>
              <a:rect l="l" t="t" r="r" b="b"/>
              <a:pathLst>
                <a:path w="835" h="1140" extrusionOk="0">
                  <a:moveTo>
                    <a:pt x="578" y="0"/>
                  </a:moveTo>
                  <a:cubicBezTo>
                    <a:pt x="523" y="0"/>
                    <a:pt x="463" y="17"/>
                    <a:pt x="401" y="53"/>
                  </a:cubicBezTo>
                  <a:cubicBezTo>
                    <a:pt x="167" y="253"/>
                    <a:pt x="0" y="520"/>
                    <a:pt x="0" y="820"/>
                  </a:cubicBezTo>
                  <a:cubicBezTo>
                    <a:pt x="0" y="1015"/>
                    <a:pt x="90" y="1139"/>
                    <a:pt x="229" y="1139"/>
                  </a:cubicBezTo>
                  <a:cubicBezTo>
                    <a:pt x="280" y="1139"/>
                    <a:pt x="338" y="1123"/>
                    <a:pt x="401" y="1087"/>
                  </a:cubicBezTo>
                  <a:cubicBezTo>
                    <a:pt x="667" y="887"/>
                    <a:pt x="834" y="620"/>
                    <a:pt x="834" y="320"/>
                  </a:cubicBezTo>
                  <a:cubicBezTo>
                    <a:pt x="834" y="124"/>
                    <a:pt x="727" y="0"/>
                    <a:pt x="578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383;p41">
              <a:extLst>
                <a:ext uri="{FF2B5EF4-FFF2-40B4-BE49-F238E27FC236}">
                  <a16:creationId xmlns:a16="http://schemas.microsoft.com/office/drawing/2014/main" id="{29EB77AC-032D-2BCD-BC4C-33BAD817F4BD}"/>
                </a:ext>
              </a:extLst>
            </p:cNvPr>
            <p:cNvSpPr/>
            <p:nvPr/>
          </p:nvSpPr>
          <p:spPr>
            <a:xfrm>
              <a:off x="3803725" y="2457025"/>
              <a:ext cx="20875" cy="28200"/>
            </a:xfrm>
            <a:custGeom>
              <a:avLst/>
              <a:gdLst/>
              <a:ahLst/>
              <a:cxnLst/>
              <a:rect l="l" t="t" r="r" b="b"/>
              <a:pathLst>
                <a:path w="835" h="1128" extrusionOk="0">
                  <a:moveTo>
                    <a:pt x="625" y="1"/>
                  </a:moveTo>
                  <a:cubicBezTo>
                    <a:pt x="569" y="1"/>
                    <a:pt x="505" y="24"/>
                    <a:pt x="434" y="74"/>
                  </a:cubicBezTo>
                  <a:cubicBezTo>
                    <a:pt x="167" y="241"/>
                    <a:pt x="0" y="508"/>
                    <a:pt x="0" y="808"/>
                  </a:cubicBezTo>
                  <a:cubicBezTo>
                    <a:pt x="0" y="1003"/>
                    <a:pt x="90" y="1127"/>
                    <a:pt x="242" y="1127"/>
                  </a:cubicBezTo>
                  <a:cubicBezTo>
                    <a:pt x="298" y="1127"/>
                    <a:pt x="362" y="1111"/>
                    <a:pt x="434" y="1075"/>
                  </a:cubicBezTo>
                  <a:cubicBezTo>
                    <a:pt x="667" y="875"/>
                    <a:pt x="834" y="608"/>
                    <a:pt x="834" y="308"/>
                  </a:cubicBezTo>
                  <a:cubicBezTo>
                    <a:pt x="834" y="122"/>
                    <a:pt x="753" y="1"/>
                    <a:pt x="625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384;p41">
              <a:extLst>
                <a:ext uri="{FF2B5EF4-FFF2-40B4-BE49-F238E27FC236}">
                  <a16:creationId xmlns:a16="http://schemas.microsoft.com/office/drawing/2014/main" id="{55BD77DB-5D7F-BBF3-19CC-CD6AC9D33674}"/>
                </a:ext>
              </a:extLst>
            </p:cNvPr>
            <p:cNvSpPr/>
            <p:nvPr/>
          </p:nvSpPr>
          <p:spPr>
            <a:xfrm>
              <a:off x="3888775" y="2432375"/>
              <a:ext cx="20875" cy="27975"/>
            </a:xfrm>
            <a:custGeom>
              <a:avLst/>
              <a:gdLst/>
              <a:ahLst/>
              <a:cxnLst/>
              <a:rect l="l" t="t" r="r" b="b"/>
              <a:pathLst>
                <a:path w="835" h="1119" extrusionOk="0">
                  <a:moveTo>
                    <a:pt x="597" y="1"/>
                  </a:moveTo>
                  <a:cubicBezTo>
                    <a:pt x="537" y="1"/>
                    <a:pt x="471" y="20"/>
                    <a:pt x="401" y="60"/>
                  </a:cubicBezTo>
                  <a:cubicBezTo>
                    <a:pt x="168" y="226"/>
                    <a:pt x="1" y="493"/>
                    <a:pt x="1" y="793"/>
                  </a:cubicBezTo>
                  <a:cubicBezTo>
                    <a:pt x="1" y="1006"/>
                    <a:pt x="84" y="1118"/>
                    <a:pt x="216" y="1118"/>
                  </a:cubicBezTo>
                  <a:cubicBezTo>
                    <a:pt x="270" y="1118"/>
                    <a:pt x="333" y="1099"/>
                    <a:pt x="401" y="1060"/>
                  </a:cubicBezTo>
                  <a:cubicBezTo>
                    <a:pt x="668" y="893"/>
                    <a:pt x="801" y="593"/>
                    <a:pt x="835" y="293"/>
                  </a:cubicBezTo>
                  <a:cubicBezTo>
                    <a:pt x="835" y="106"/>
                    <a:pt x="736" y="1"/>
                    <a:pt x="597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385;p41">
              <a:extLst>
                <a:ext uri="{FF2B5EF4-FFF2-40B4-BE49-F238E27FC236}">
                  <a16:creationId xmlns:a16="http://schemas.microsoft.com/office/drawing/2014/main" id="{23ABB650-B419-4778-469C-A2B9C850B72A}"/>
                </a:ext>
              </a:extLst>
            </p:cNvPr>
            <p:cNvSpPr/>
            <p:nvPr/>
          </p:nvSpPr>
          <p:spPr>
            <a:xfrm>
              <a:off x="3973850" y="2359000"/>
              <a:ext cx="20875" cy="27950"/>
            </a:xfrm>
            <a:custGeom>
              <a:avLst/>
              <a:gdLst/>
              <a:ahLst/>
              <a:cxnLst/>
              <a:rect l="l" t="t" r="r" b="b"/>
              <a:pathLst>
                <a:path w="835" h="1118" extrusionOk="0">
                  <a:moveTo>
                    <a:pt x="596" y="0"/>
                  </a:moveTo>
                  <a:cubicBezTo>
                    <a:pt x="537" y="0"/>
                    <a:pt x="470" y="19"/>
                    <a:pt x="400" y="59"/>
                  </a:cubicBezTo>
                  <a:cubicBezTo>
                    <a:pt x="167" y="226"/>
                    <a:pt x="0" y="493"/>
                    <a:pt x="0" y="793"/>
                  </a:cubicBezTo>
                  <a:cubicBezTo>
                    <a:pt x="0" y="1006"/>
                    <a:pt x="84" y="1118"/>
                    <a:pt x="216" y="1118"/>
                  </a:cubicBezTo>
                  <a:cubicBezTo>
                    <a:pt x="270" y="1118"/>
                    <a:pt x="332" y="1099"/>
                    <a:pt x="400" y="1060"/>
                  </a:cubicBezTo>
                  <a:cubicBezTo>
                    <a:pt x="634" y="893"/>
                    <a:pt x="801" y="593"/>
                    <a:pt x="834" y="293"/>
                  </a:cubicBezTo>
                  <a:cubicBezTo>
                    <a:pt x="834" y="105"/>
                    <a:pt x="736" y="0"/>
                    <a:pt x="596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386;p41">
              <a:extLst>
                <a:ext uri="{FF2B5EF4-FFF2-40B4-BE49-F238E27FC236}">
                  <a16:creationId xmlns:a16="http://schemas.microsoft.com/office/drawing/2014/main" id="{571EE00F-D88D-C95E-0976-E20261F7C7E0}"/>
                </a:ext>
              </a:extLst>
            </p:cNvPr>
            <p:cNvSpPr/>
            <p:nvPr/>
          </p:nvSpPr>
          <p:spPr>
            <a:xfrm>
              <a:off x="4058075" y="2359000"/>
              <a:ext cx="20875" cy="27950"/>
            </a:xfrm>
            <a:custGeom>
              <a:avLst/>
              <a:gdLst/>
              <a:ahLst/>
              <a:cxnLst/>
              <a:rect l="l" t="t" r="r" b="b"/>
              <a:pathLst>
                <a:path w="835" h="1118" extrusionOk="0">
                  <a:moveTo>
                    <a:pt x="611" y="0"/>
                  </a:moveTo>
                  <a:cubicBezTo>
                    <a:pt x="551" y="0"/>
                    <a:pt x="480" y="19"/>
                    <a:pt x="401" y="59"/>
                  </a:cubicBezTo>
                  <a:cubicBezTo>
                    <a:pt x="167" y="226"/>
                    <a:pt x="0" y="493"/>
                    <a:pt x="0" y="793"/>
                  </a:cubicBezTo>
                  <a:cubicBezTo>
                    <a:pt x="0" y="1006"/>
                    <a:pt x="84" y="1118"/>
                    <a:pt x="216" y="1118"/>
                  </a:cubicBezTo>
                  <a:cubicBezTo>
                    <a:pt x="270" y="1118"/>
                    <a:pt x="332" y="1099"/>
                    <a:pt x="401" y="1060"/>
                  </a:cubicBezTo>
                  <a:cubicBezTo>
                    <a:pt x="667" y="893"/>
                    <a:pt x="801" y="593"/>
                    <a:pt x="834" y="293"/>
                  </a:cubicBezTo>
                  <a:cubicBezTo>
                    <a:pt x="834" y="105"/>
                    <a:pt x="752" y="0"/>
                    <a:pt x="611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387;p41">
              <a:extLst>
                <a:ext uri="{FF2B5EF4-FFF2-40B4-BE49-F238E27FC236}">
                  <a16:creationId xmlns:a16="http://schemas.microsoft.com/office/drawing/2014/main" id="{B2B6EA72-AACC-8596-4727-2BC54037A3E5}"/>
                </a:ext>
              </a:extLst>
            </p:cNvPr>
            <p:cNvSpPr/>
            <p:nvPr/>
          </p:nvSpPr>
          <p:spPr>
            <a:xfrm>
              <a:off x="4142300" y="2163175"/>
              <a:ext cx="20875" cy="28200"/>
            </a:xfrm>
            <a:custGeom>
              <a:avLst/>
              <a:gdLst/>
              <a:ahLst/>
              <a:cxnLst/>
              <a:rect l="l" t="t" r="r" b="b"/>
              <a:pathLst>
                <a:path w="835" h="1128" extrusionOk="0">
                  <a:moveTo>
                    <a:pt x="605" y="1"/>
                  </a:moveTo>
                  <a:cubicBezTo>
                    <a:pt x="554" y="1"/>
                    <a:pt x="497" y="17"/>
                    <a:pt x="434" y="53"/>
                  </a:cubicBezTo>
                  <a:cubicBezTo>
                    <a:pt x="167" y="220"/>
                    <a:pt x="34" y="520"/>
                    <a:pt x="0" y="820"/>
                  </a:cubicBezTo>
                  <a:cubicBezTo>
                    <a:pt x="0" y="1006"/>
                    <a:pt x="97" y="1127"/>
                    <a:pt x="235" y="1127"/>
                  </a:cubicBezTo>
                  <a:cubicBezTo>
                    <a:pt x="295" y="1127"/>
                    <a:pt x="363" y="1104"/>
                    <a:pt x="434" y="1054"/>
                  </a:cubicBezTo>
                  <a:cubicBezTo>
                    <a:pt x="667" y="887"/>
                    <a:pt x="834" y="620"/>
                    <a:pt x="834" y="320"/>
                  </a:cubicBezTo>
                  <a:cubicBezTo>
                    <a:pt x="834" y="125"/>
                    <a:pt x="745" y="1"/>
                    <a:pt x="605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388;p41">
              <a:extLst>
                <a:ext uri="{FF2B5EF4-FFF2-40B4-BE49-F238E27FC236}">
                  <a16:creationId xmlns:a16="http://schemas.microsoft.com/office/drawing/2014/main" id="{854D4A30-B611-C8E5-6BFA-CF44412C7660}"/>
                </a:ext>
              </a:extLst>
            </p:cNvPr>
            <p:cNvSpPr/>
            <p:nvPr/>
          </p:nvSpPr>
          <p:spPr>
            <a:xfrm>
              <a:off x="4226525" y="2260600"/>
              <a:ext cx="21700" cy="27950"/>
            </a:xfrm>
            <a:custGeom>
              <a:avLst/>
              <a:gdLst/>
              <a:ahLst/>
              <a:cxnLst/>
              <a:rect l="l" t="t" r="r" b="b"/>
              <a:pathLst>
                <a:path w="868" h="1118" extrusionOk="0">
                  <a:moveTo>
                    <a:pt x="644" y="0"/>
                  </a:moveTo>
                  <a:cubicBezTo>
                    <a:pt x="584" y="0"/>
                    <a:pt x="514" y="19"/>
                    <a:pt x="434" y="59"/>
                  </a:cubicBezTo>
                  <a:cubicBezTo>
                    <a:pt x="201" y="226"/>
                    <a:pt x="34" y="493"/>
                    <a:pt x="0" y="793"/>
                  </a:cubicBezTo>
                  <a:cubicBezTo>
                    <a:pt x="0" y="1005"/>
                    <a:pt x="101" y="1118"/>
                    <a:pt x="242" y="1118"/>
                  </a:cubicBezTo>
                  <a:cubicBezTo>
                    <a:pt x="301" y="1118"/>
                    <a:pt x="366" y="1099"/>
                    <a:pt x="434" y="1060"/>
                  </a:cubicBezTo>
                  <a:cubicBezTo>
                    <a:pt x="701" y="893"/>
                    <a:pt x="868" y="593"/>
                    <a:pt x="868" y="292"/>
                  </a:cubicBezTo>
                  <a:cubicBezTo>
                    <a:pt x="868" y="105"/>
                    <a:pt x="786" y="0"/>
                    <a:pt x="644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389;p41">
              <a:extLst>
                <a:ext uri="{FF2B5EF4-FFF2-40B4-BE49-F238E27FC236}">
                  <a16:creationId xmlns:a16="http://schemas.microsoft.com/office/drawing/2014/main" id="{09A80DA1-B963-8ED3-FD20-6E4498BF394D}"/>
                </a:ext>
              </a:extLst>
            </p:cNvPr>
            <p:cNvSpPr/>
            <p:nvPr/>
          </p:nvSpPr>
          <p:spPr>
            <a:xfrm>
              <a:off x="4311575" y="2163175"/>
              <a:ext cx="20875" cy="28200"/>
            </a:xfrm>
            <a:custGeom>
              <a:avLst/>
              <a:gdLst/>
              <a:ahLst/>
              <a:cxnLst/>
              <a:rect l="l" t="t" r="r" b="b"/>
              <a:pathLst>
                <a:path w="835" h="1128" extrusionOk="0">
                  <a:moveTo>
                    <a:pt x="606" y="1"/>
                  </a:moveTo>
                  <a:cubicBezTo>
                    <a:pt x="555" y="1"/>
                    <a:pt x="497" y="17"/>
                    <a:pt x="434" y="53"/>
                  </a:cubicBezTo>
                  <a:cubicBezTo>
                    <a:pt x="168" y="220"/>
                    <a:pt x="34" y="520"/>
                    <a:pt x="1" y="820"/>
                  </a:cubicBezTo>
                  <a:cubicBezTo>
                    <a:pt x="1" y="1006"/>
                    <a:pt x="98" y="1127"/>
                    <a:pt x="236" y="1127"/>
                  </a:cubicBezTo>
                  <a:cubicBezTo>
                    <a:pt x="296" y="1127"/>
                    <a:pt x="364" y="1104"/>
                    <a:pt x="434" y="1054"/>
                  </a:cubicBezTo>
                  <a:cubicBezTo>
                    <a:pt x="668" y="887"/>
                    <a:pt x="835" y="620"/>
                    <a:pt x="835" y="320"/>
                  </a:cubicBezTo>
                  <a:cubicBezTo>
                    <a:pt x="835" y="125"/>
                    <a:pt x="745" y="1"/>
                    <a:pt x="606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390;p41">
              <a:extLst>
                <a:ext uri="{FF2B5EF4-FFF2-40B4-BE49-F238E27FC236}">
                  <a16:creationId xmlns:a16="http://schemas.microsoft.com/office/drawing/2014/main" id="{BB6FA666-6BE8-F9A2-9A1A-3E05544F5802}"/>
                </a:ext>
              </a:extLst>
            </p:cNvPr>
            <p:cNvSpPr/>
            <p:nvPr/>
          </p:nvSpPr>
          <p:spPr>
            <a:xfrm>
              <a:off x="4395800" y="2114650"/>
              <a:ext cx="21725" cy="27975"/>
            </a:xfrm>
            <a:custGeom>
              <a:avLst/>
              <a:gdLst/>
              <a:ahLst/>
              <a:cxnLst/>
              <a:rect l="l" t="t" r="r" b="b"/>
              <a:pathLst>
                <a:path w="869" h="1119" extrusionOk="0">
                  <a:moveTo>
                    <a:pt x="656" y="1"/>
                  </a:moveTo>
                  <a:cubicBezTo>
                    <a:pt x="601" y="1"/>
                    <a:pt x="538" y="20"/>
                    <a:pt x="468" y="59"/>
                  </a:cubicBezTo>
                  <a:cubicBezTo>
                    <a:pt x="201" y="226"/>
                    <a:pt x="34" y="493"/>
                    <a:pt x="1" y="793"/>
                  </a:cubicBezTo>
                  <a:cubicBezTo>
                    <a:pt x="1" y="1006"/>
                    <a:pt x="101" y="1118"/>
                    <a:pt x="255" y="1118"/>
                  </a:cubicBezTo>
                  <a:cubicBezTo>
                    <a:pt x="318" y="1118"/>
                    <a:pt x="390" y="1099"/>
                    <a:pt x="468" y="1060"/>
                  </a:cubicBezTo>
                  <a:cubicBezTo>
                    <a:pt x="701" y="893"/>
                    <a:pt x="868" y="593"/>
                    <a:pt x="868" y="293"/>
                  </a:cubicBezTo>
                  <a:cubicBezTo>
                    <a:pt x="868" y="106"/>
                    <a:pt x="786" y="1"/>
                    <a:pt x="656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391;p41">
              <a:extLst>
                <a:ext uri="{FF2B5EF4-FFF2-40B4-BE49-F238E27FC236}">
                  <a16:creationId xmlns:a16="http://schemas.microsoft.com/office/drawing/2014/main" id="{C446C849-1620-49E0-BC63-1B3F96729800}"/>
                </a:ext>
              </a:extLst>
            </p:cNvPr>
            <p:cNvSpPr/>
            <p:nvPr/>
          </p:nvSpPr>
          <p:spPr>
            <a:xfrm>
              <a:off x="4481700" y="2114650"/>
              <a:ext cx="20875" cy="27975"/>
            </a:xfrm>
            <a:custGeom>
              <a:avLst/>
              <a:gdLst/>
              <a:ahLst/>
              <a:cxnLst/>
              <a:rect l="l" t="t" r="r" b="b"/>
              <a:pathLst>
                <a:path w="835" h="1119" extrusionOk="0">
                  <a:moveTo>
                    <a:pt x="597" y="1"/>
                  </a:moveTo>
                  <a:cubicBezTo>
                    <a:pt x="537" y="1"/>
                    <a:pt x="471" y="20"/>
                    <a:pt x="401" y="59"/>
                  </a:cubicBezTo>
                  <a:cubicBezTo>
                    <a:pt x="167" y="226"/>
                    <a:pt x="1" y="493"/>
                    <a:pt x="1" y="793"/>
                  </a:cubicBezTo>
                  <a:cubicBezTo>
                    <a:pt x="1" y="1006"/>
                    <a:pt x="84" y="1118"/>
                    <a:pt x="216" y="1118"/>
                  </a:cubicBezTo>
                  <a:cubicBezTo>
                    <a:pt x="270" y="1118"/>
                    <a:pt x="333" y="1099"/>
                    <a:pt x="401" y="1060"/>
                  </a:cubicBezTo>
                  <a:cubicBezTo>
                    <a:pt x="668" y="893"/>
                    <a:pt x="801" y="593"/>
                    <a:pt x="835" y="293"/>
                  </a:cubicBezTo>
                  <a:cubicBezTo>
                    <a:pt x="835" y="106"/>
                    <a:pt x="736" y="1"/>
                    <a:pt x="597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392;p41">
              <a:extLst>
                <a:ext uri="{FF2B5EF4-FFF2-40B4-BE49-F238E27FC236}">
                  <a16:creationId xmlns:a16="http://schemas.microsoft.com/office/drawing/2014/main" id="{9126A3C4-5C2E-C851-AA9C-2C59B83BE00B}"/>
                </a:ext>
              </a:extLst>
            </p:cNvPr>
            <p:cNvSpPr/>
            <p:nvPr/>
          </p:nvSpPr>
          <p:spPr>
            <a:xfrm>
              <a:off x="4565925" y="2065475"/>
              <a:ext cx="21725" cy="27950"/>
            </a:xfrm>
            <a:custGeom>
              <a:avLst/>
              <a:gdLst/>
              <a:ahLst/>
              <a:cxnLst/>
              <a:rect l="l" t="t" r="r" b="b"/>
              <a:pathLst>
                <a:path w="869" h="1118" extrusionOk="0">
                  <a:moveTo>
                    <a:pt x="614" y="0"/>
                  </a:moveTo>
                  <a:cubicBezTo>
                    <a:pt x="551" y="0"/>
                    <a:pt x="479" y="19"/>
                    <a:pt x="401" y="58"/>
                  </a:cubicBezTo>
                  <a:cubicBezTo>
                    <a:pt x="168" y="225"/>
                    <a:pt x="1" y="525"/>
                    <a:pt x="1" y="826"/>
                  </a:cubicBezTo>
                  <a:cubicBezTo>
                    <a:pt x="1" y="1013"/>
                    <a:pt x="83" y="1118"/>
                    <a:pt x="212" y="1118"/>
                  </a:cubicBezTo>
                  <a:cubicBezTo>
                    <a:pt x="268" y="1118"/>
                    <a:pt x="331" y="1099"/>
                    <a:pt x="401" y="1059"/>
                  </a:cubicBezTo>
                  <a:cubicBezTo>
                    <a:pt x="668" y="892"/>
                    <a:pt x="835" y="625"/>
                    <a:pt x="868" y="325"/>
                  </a:cubicBezTo>
                  <a:cubicBezTo>
                    <a:pt x="868" y="113"/>
                    <a:pt x="768" y="0"/>
                    <a:pt x="614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393;p41">
              <a:extLst>
                <a:ext uri="{FF2B5EF4-FFF2-40B4-BE49-F238E27FC236}">
                  <a16:creationId xmlns:a16="http://schemas.microsoft.com/office/drawing/2014/main" id="{2BA3BF89-7064-32A3-1CC2-C5CC4A724D77}"/>
                </a:ext>
              </a:extLst>
            </p:cNvPr>
            <p:cNvSpPr/>
            <p:nvPr/>
          </p:nvSpPr>
          <p:spPr>
            <a:xfrm>
              <a:off x="4650150" y="2065475"/>
              <a:ext cx="21725" cy="27950"/>
            </a:xfrm>
            <a:custGeom>
              <a:avLst/>
              <a:gdLst/>
              <a:ahLst/>
              <a:cxnLst/>
              <a:rect l="l" t="t" r="r" b="b"/>
              <a:pathLst>
                <a:path w="869" h="1118" extrusionOk="0">
                  <a:moveTo>
                    <a:pt x="653" y="0"/>
                  </a:moveTo>
                  <a:cubicBezTo>
                    <a:pt x="598" y="0"/>
                    <a:pt x="536" y="19"/>
                    <a:pt x="468" y="58"/>
                  </a:cubicBezTo>
                  <a:cubicBezTo>
                    <a:pt x="201" y="225"/>
                    <a:pt x="34" y="492"/>
                    <a:pt x="1" y="826"/>
                  </a:cubicBezTo>
                  <a:cubicBezTo>
                    <a:pt x="1" y="1013"/>
                    <a:pt x="99" y="1118"/>
                    <a:pt x="250" y="1118"/>
                  </a:cubicBezTo>
                  <a:cubicBezTo>
                    <a:pt x="315" y="1118"/>
                    <a:pt x="388" y="1099"/>
                    <a:pt x="468" y="1059"/>
                  </a:cubicBezTo>
                  <a:cubicBezTo>
                    <a:pt x="701" y="892"/>
                    <a:pt x="868" y="625"/>
                    <a:pt x="868" y="325"/>
                  </a:cubicBezTo>
                  <a:cubicBezTo>
                    <a:pt x="868" y="113"/>
                    <a:pt x="784" y="0"/>
                    <a:pt x="653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394;p41">
              <a:extLst>
                <a:ext uri="{FF2B5EF4-FFF2-40B4-BE49-F238E27FC236}">
                  <a16:creationId xmlns:a16="http://schemas.microsoft.com/office/drawing/2014/main" id="{AF493F99-D8BC-E22D-AB26-9C4CF904E6A6}"/>
                </a:ext>
              </a:extLst>
            </p:cNvPr>
            <p:cNvSpPr/>
            <p:nvPr/>
          </p:nvSpPr>
          <p:spPr>
            <a:xfrm>
              <a:off x="3218300" y="2077775"/>
              <a:ext cx="1446900" cy="884825"/>
            </a:xfrm>
            <a:custGeom>
              <a:avLst/>
              <a:gdLst/>
              <a:ahLst/>
              <a:cxnLst/>
              <a:rect l="l" t="t" r="r" b="b"/>
              <a:pathLst>
                <a:path w="57876" h="35393" extrusionOk="0">
                  <a:moveTo>
                    <a:pt x="54273" y="0"/>
                  </a:moveTo>
                  <a:lnTo>
                    <a:pt x="50937" y="1935"/>
                  </a:lnTo>
                  <a:lnTo>
                    <a:pt x="47501" y="1935"/>
                  </a:lnTo>
                  <a:lnTo>
                    <a:pt x="44132" y="3903"/>
                  </a:lnTo>
                  <a:lnTo>
                    <a:pt x="44099" y="3903"/>
                  </a:lnTo>
                  <a:lnTo>
                    <a:pt x="40796" y="7739"/>
                  </a:lnTo>
                  <a:lnTo>
                    <a:pt x="37461" y="3903"/>
                  </a:lnTo>
                  <a:cubicBezTo>
                    <a:pt x="37461" y="3903"/>
                    <a:pt x="37427" y="3869"/>
                    <a:pt x="37394" y="3869"/>
                  </a:cubicBezTo>
                  <a:cubicBezTo>
                    <a:pt x="37327" y="3869"/>
                    <a:pt x="37294" y="3903"/>
                    <a:pt x="37294" y="3936"/>
                  </a:cubicBezTo>
                  <a:lnTo>
                    <a:pt x="33958" y="11708"/>
                  </a:lnTo>
                  <a:lnTo>
                    <a:pt x="30556" y="11708"/>
                  </a:lnTo>
                  <a:lnTo>
                    <a:pt x="27187" y="14644"/>
                  </a:lnTo>
                  <a:lnTo>
                    <a:pt x="23818" y="15611"/>
                  </a:lnTo>
                  <a:cubicBezTo>
                    <a:pt x="23784" y="15611"/>
                    <a:pt x="23784" y="15645"/>
                    <a:pt x="23751" y="15645"/>
                  </a:cubicBezTo>
                  <a:lnTo>
                    <a:pt x="20382" y="19547"/>
                  </a:lnTo>
                  <a:lnTo>
                    <a:pt x="17013" y="22483"/>
                  </a:lnTo>
                  <a:lnTo>
                    <a:pt x="13677" y="23450"/>
                  </a:lnTo>
                  <a:lnTo>
                    <a:pt x="10341" y="21515"/>
                  </a:lnTo>
                  <a:cubicBezTo>
                    <a:pt x="10325" y="21499"/>
                    <a:pt x="10308" y="21490"/>
                    <a:pt x="10295" y="21490"/>
                  </a:cubicBezTo>
                  <a:cubicBezTo>
                    <a:pt x="10283" y="21490"/>
                    <a:pt x="10275" y="21499"/>
                    <a:pt x="10275" y="21515"/>
                  </a:cubicBezTo>
                  <a:cubicBezTo>
                    <a:pt x="10241" y="21515"/>
                    <a:pt x="10208" y="21515"/>
                    <a:pt x="10208" y="21549"/>
                  </a:cubicBezTo>
                  <a:lnTo>
                    <a:pt x="6839" y="28587"/>
                  </a:lnTo>
                  <a:lnTo>
                    <a:pt x="3503" y="29321"/>
                  </a:lnTo>
                  <a:cubicBezTo>
                    <a:pt x="3470" y="29321"/>
                    <a:pt x="3470" y="29321"/>
                    <a:pt x="3436" y="29354"/>
                  </a:cubicBezTo>
                  <a:lnTo>
                    <a:pt x="34" y="35225"/>
                  </a:lnTo>
                  <a:cubicBezTo>
                    <a:pt x="1" y="35292"/>
                    <a:pt x="34" y="35359"/>
                    <a:pt x="67" y="35392"/>
                  </a:cubicBezTo>
                  <a:lnTo>
                    <a:pt x="134" y="35392"/>
                  </a:lnTo>
                  <a:cubicBezTo>
                    <a:pt x="167" y="35359"/>
                    <a:pt x="201" y="35325"/>
                    <a:pt x="201" y="35292"/>
                  </a:cubicBezTo>
                  <a:lnTo>
                    <a:pt x="3570" y="29454"/>
                  </a:lnTo>
                  <a:lnTo>
                    <a:pt x="6906" y="28754"/>
                  </a:lnTo>
                  <a:cubicBezTo>
                    <a:pt x="6939" y="28754"/>
                    <a:pt x="6972" y="28721"/>
                    <a:pt x="6972" y="28721"/>
                  </a:cubicBezTo>
                  <a:lnTo>
                    <a:pt x="10308" y="21716"/>
                  </a:lnTo>
                  <a:lnTo>
                    <a:pt x="13610" y="23617"/>
                  </a:lnTo>
                  <a:lnTo>
                    <a:pt x="13710" y="23617"/>
                  </a:lnTo>
                  <a:lnTo>
                    <a:pt x="17079" y="22650"/>
                  </a:lnTo>
                  <a:lnTo>
                    <a:pt x="17113" y="22616"/>
                  </a:lnTo>
                  <a:lnTo>
                    <a:pt x="20515" y="19681"/>
                  </a:lnTo>
                  <a:lnTo>
                    <a:pt x="23884" y="15778"/>
                  </a:lnTo>
                  <a:lnTo>
                    <a:pt x="27253" y="14811"/>
                  </a:lnTo>
                  <a:lnTo>
                    <a:pt x="27287" y="14811"/>
                  </a:lnTo>
                  <a:lnTo>
                    <a:pt x="30689" y="11942"/>
                  </a:lnTo>
                  <a:lnTo>
                    <a:pt x="34025" y="11942"/>
                  </a:lnTo>
                  <a:cubicBezTo>
                    <a:pt x="34058" y="11942"/>
                    <a:pt x="34092" y="11909"/>
                    <a:pt x="34125" y="11875"/>
                  </a:cubicBezTo>
                  <a:lnTo>
                    <a:pt x="37461" y="4203"/>
                  </a:lnTo>
                  <a:lnTo>
                    <a:pt x="40730" y="7972"/>
                  </a:lnTo>
                  <a:cubicBezTo>
                    <a:pt x="40746" y="8006"/>
                    <a:pt x="40771" y="8022"/>
                    <a:pt x="40801" y="8022"/>
                  </a:cubicBezTo>
                  <a:cubicBezTo>
                    <a:pt x="40830" y="8022"/>
                    <a:pt x="40863" y="8006"/>
                    <a:pt x="40896" y="7972"/>
                  </a:cubicBezTo>
                  <a:lnTo>
                    <a:pt x="44266" y="4070"/>
                  </a:lnTo>
                  <a:lnTo>
                    <a:pt x="47635" y="2135"/>
                  </a:lnTo>
                  <a:lnTo>
                    <a:pt x="51037" y="2135"/>
                  </a:lnTo>
                  <a:lnTo>
                    <a:pt x="54373" y="200"/>
                  </a:lnTo>
                  <a:lnTo>
                    <a:pt x="57742" y="200"/>
                  </a:lnTo>
                  <a:cubicBezTo>
                    <a:pt x="57875" y="200"/>
                    <a:pt x="57875" y="0"/>
                    <a:pt x="57742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395;p41">
              <a:extLst>
                <a:ext uri="{FF2B5EF4-FFF2-40B4-BE49-F238E27FC236}">
                  <a16:creationId xmlns:a16="http://schemas.microsoft.com/office/drawing/2014/main" id="{C5B87500-D57D-9823-7505-C022B9DE5907}"/>
                </a:ext>
              </a:extLst>
            </p:cNvPr>
            <p:cNvSpPr/>
            <p:nvPr/>
          </p:nvSpPr>
          <p:spPr>
            <a:xfrm>
              <a:off x="3210800" y="2945400"/>
              <a:ext cx="20875" cy="28500"/>
            </a:xfrm>
            <a:custGeom>
              <a:avLst/>
              <a:gdLst/>
              <a:ahLst/>
              <a:cxnLst/>
              <a:rect l="l" t="t" r="r" b="b"/>
              <a:pathLst>
                <a:path w="835" h="1140" extrusionOk="0">
                  <a:moveTo>
                    <a:pt x="605" y="1"/>
                  </a:moveTo>
                  <a:cubicBezTo>
                    <a:pt x="554" y="1"/>
                    <a:pt x="497" y="17"/>
                    <a:pt x="434" y="53"/>
                  </a:cubicBezTo>
                  <a:cubicBezTo>
                    <a:pt x="167" y="220"/>
                    <a:pt x="34" y="520"/>
                    <a:pt x="0" y="820"/>
                  </a:cubicBezTo>
                  <a:cubicBezTo>
                    <a:pt x="0" y="1016"/>
                    <a:pt x="108" y="1140"/>
                    <a:pt x="257" y="1140"/>
                  </a:cubicBezTo>
                  <a:cubicBezTo>
                    <a:pt x="311" y="1140"/>
                    <a:pt x="371" y="1123"/>
                    <a:pt x="434" y="1087"/>
                  </a:cubicBezTo>
                  <a:cubicBezTo>
                    <a:pt x="668" y="887"/>
                    <a:pt x="834" y="620"/>
                    <a:pt x="834" y="320"/>
                  </a:cubicBezTo>
                  <a:cubicBezTo>
                    <a:pt x="834" y="125"/>
                    <a:pt x="745" y="1"/>
                    <a:pt x="60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396;p41">
              <a:extLst>
                <a:ext uri="{FF2B5EF4-FFF2-40B4-BE49-F238E27FC236}">
                  <a16:creationId xmlns:a16="http://schemas.microsoft.com/office/drawing/2014/main" id="{3B0D7CE7-D8E6-BE52-DE5B-437A174760F9}"/>
                </a:ext>
              </a:extLst>
            </p:cNvPr>
            <p:cNvSpPr/>
            <p:nvPr/>
          </p:nvSpPr>
          <p:spPr>
            <a:xfrm>
              <a:off x="3295850" y="2798950"/>
              <a:ext cx="21725" cy="28175"/>
            </a:xfrm>
            <a:custGeom>
              <a:avLst/>
              <a:gdLst/>
              <a:ahLst/>
              <a:cxnLst/>
              <a:rect l="l" t="t" r="r" b="b"/>
              <a:pathLst>
                <a:path w="869" h="1127" extrusionOk="0">
                  <a:moveTo>
                    <a:pt x="633" y="0"/>
                  </a:moveTo>
                  <a:cubicBezTo>
                    <a:pt x="573" y="0"/>
                    <a:pt x="505" y="23"/>
                    <a:pt x="434" y="74"/>
                  </a:cubicBezTo>
                  <a:cubicBezTo>
                    <a:pt x="168" y="240"/>
                    <a:pt x="1" y="507"/>
                    <a:pt x="1" y="808"/>
                  </a:cubicBezTo>
                  <a:cubicBezTo>
                    <a:pt x="1" y="1003"/>
                    <a:pt x="90" y="1127"/>
                    <a:pt x="243" y="1127"/>
                  </a:cubicBezTo>
                  <a:cubicBezTo>
                    <a:pt x="299" y="1127"/>
                    <a:pt x="363" y="1110"/>
                    <a:pt x="434" y="1074"/>
                  </a:cubicBezTo>
                  <a:cubicBezTo>
                    <a:pt x="668" y="908"/>
                    <a:pt x="835" y="607"/>
                    <a:pt x="868" y="307"/>
                  </a:cubicBezTo>
                  <a:cubicBezTo>
                    <a:pt x="868" y="121"/>
                    <a:pt x="771" y="0"/>
                    <a:pt x="6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397;p41">
              <a:extLst>
                <a:ext uri="{FF2B5EF4-FFF2-40B4-BE49-F238E27FC236}">
                  <a16:creationId xmlns:a16="http://schemas.microsoft.com/office/drawing/2014/main" id="{53180F38-8E68-B76B-A9D5-E3B69AFC4580}"/>
                </a:ext>
              </a:extLst>
            </p:cNvPr>
            <p:cNvSpPr/>
            <p:nvPr/>
          </p:nvSpPr>
          <p:spPr>
            <a:xfrm>
              <a:off x="3379250" y="2780875"/>
              <a:ext cx="23375" cy="28175"/>
            </a:xfrm>
            <a:custGeom>
              <a:avLst/>
              <a:gdLst/>
              <a:ahLst/>
              <a:cxnLst/>
              <a:rect l="l" t="t" r="r" b="b"/>
              <a:pathLst>
                <a:path w="935" h="1127" extrusionOk="0">
                  <a:moveTo>
                    <a:pt x="657" y="0"/>
                  </a:moveTo>
                  <a:cubicBezTo>
                    <a:pt x="498" y="0"/>
                    <a:pt x="301" y="150"/>
                    <a:pt x="167" y="363"/>
                  </a:cubicBezTo>
                  <a:cubicBezTo>
                    <a:pt x="1" y="663"/>
                    <a:pt x="1" y="997"/>
                    <a:pt x="167" y="1097"/>
                  </a:cubicBezTo>
                  <a:cubicBezTo>
                    <a:pt x="200" y="1117"/>
                    <a:pt x="237" y="1126"/>
                    <a:pt x="276" y="1126"/>
                  </a:cubicBezTo>
                  <a:cubicBezTo>
                    <a:pt x="435" y="1126"/>
                    <a:pt x="634" y="971"/>
                    <a:pt x="768" y="730"/>
                  </a:cubicBezTo>
                  <a:cubicBezTo>
                    <a:pt x="935" y="430"/>
                    <a:pt x="935" y="130"/>
                    <a:pt x="768" y="29"/>
                  </a:cubicBezTo>
                  <a:cubicBezTo>
                    <a:pt x="734" y="9"/>
                    <a:pt x="697" y="0"/>
                    <a:pt x="65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398;p41">
              <a:extLst>
                <a:ext uri="{FF2B5EF4-FFF2-40B4-BE49-F238E27FC236}">
                  <a16:creationId xmlns:a16="http://schemas.microsoft.com/office/drawing/2014/main" id="{AAE1DA78-0C43-164D-9DA1-F5C6791432C2}"/>
                </a:ext>
              </a:extLst>
            </p:cNvPr>
            <p:cNvSpPr/>
            <p:nvPr/>
          </p:nvSpPr>
          <p:spPr>
            <a:xfrm>
              <a:off x="3465150" y="2602975"/>
              <a:ext cx="20875" cy="28175"/>
            </a:xfrm>
            <a:custGeom>
              <a:avLst/>
              <a:gdLst/>
              <a:ahLst/>
              <a:cxnLst/>
              <a:rect l="l" t="t" r="r" b="b"/>
              <a:pathLst>
                <a:path w="835" h="1127" extrusionOk="0">
                  <a:moveTo>
                    <a:pt x="614" y="0"/>
                  </a:moveTo>
                  <a:cubicBezTo>
                    <a:pt x="553" y="0"/>
                    <a:pt x="482" y="23"/>
                    <a:pt x="401" y="74"/>
                  </a:cubicBezTo>
                  <a:cubicBezTo>
                    <a:pt x="167" y="241"/>
                    <a:pt x="0" y="507"/>
                    <a:pt x="0" y="808"/>
                  </a:cubicBezTo>
                  <a:cubicBezTo>
                    <a:pt x="0" y="1003"/>
                    <a:pt x="90" y="1127"/>
                    <a:pt x="229" y="1127"/>
                  </a:cubicBezTo>
                  <a:cubicBezTo>
                    <a:pt x="280" y="1127"/>
                    <a:pt x="338" y="1110"/>
                    <a:pt x="401" y="1074"/>
                  </a:cubicBezTo>
                  <a:cubicBezTo>
                    <a:pt x="667" y="874"/>
                    <a:pt x="834" y="607"/>
                    <a:pt x="834" y="307"/>
                  </a:cubicBezTo>
                  <a:cubicBezTo>
                    <a:pt x="834" y="121"/>
                    <a:pt x="753" y="0"/>
                    <a:pt x="61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399;p41">
              <a:extLst>
                <a:ext uri="{FF2B5EF4-FFF2-40B4-BE49-F238E27FC236}">
                  <a16:creationId xmlns:a16="http://schemas.microsoft.com/office/drawing/2014/main" id="{CD81A737-2FE1-CA9F-7789-56FA826EA19D}"/>
                </a:ext>
              </a:extLst>
            </p:cNvPr>
            <p:cNvSpPr/>
            <p:nvPr/>
          </p:nvSpPr>
          <p:spPr>
            <a:xfrm>
              <a:off x="3550200" y="2652175"/>
              <a:ext cx="20875" cy="28325"/>
            </a:xfrm>
            <a:custGeom>
              <a:avLst/>
              <a:gdLst/>
              <a:ahLst/>
              <a:cxnLst/>
              <a:rect l="l" t="t" r="r" b="b"/>
              <a:pathLst>
                <a:path w="835" h="1133" extrusionOk="0">
                  <a:moveTo>
                    <a:pt x="600" y="0"/>
                  </a:moveTo>
                  <a:cubicBezTo>
                    <a:pt x="540" y="0"/>
                    <a:pt x="472" y="23"/>
                    <a:pt x="401" y="74"/>
                  </a:cubicBezTo>
                  <a:cubicBezTo>
                    <a:pt x="168" y="241"/>
                    <a:pt x="1" y="507"/>
                    <a:pt x="1" y="808"/>
                  </a:cubicBezTo>
                  <a:cubicBezTo>
                    <a:pt x="1" y="1020"/>
                    <a:pt x="84" y="1133"/>
                    <a:pt x="216" y="1133"/>
                  </a:cubicBezTo>
                  <a:cubicBezTo>
                    <a:pt x="270" y="1133"/>
                    <a:pt x="333" y="1113"/>
                    <a:pt x="401" y="1075"/>
                  </a:cubicBezTo>
                  <a:cubicBezTo>
                    <a:pt x="668" y="908"/>
                    <a:pt x="801" y="608"/>
                    <a:pt x="835" y="307"/>
                  </a:cubicBezTo>
                  <a:cubicBezTo>
                    <a:pt x="835" y="121"/>
                    <a:pt x="738" y="0"/>
                    <a:pt x="6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400;p41">
              <a:extLst>
                <a:ext uri="{FF2B5EF4-FFF2-40B4-BE49-F238E27FC236}">
                  <a16:creationId xmlns:a16="http://schemas.microsoft.com/office/drawing/2014/main" id="{46DD215F-3716-DA1D-913A-70FBC5BE2AA0}"/>
                </a:ext>
              </a:extLst>
            </p:cNvPr>
            <p:cNvSpPr/>
            <p:nvPr/>
          </p:nvSpPr>
          <p:spPr>
            <a:xfrm>
              <a:off x="3634425" y="2627675"/>
              <a:ext cx="20875" cy="28200"/>
            </a:xfrm>
            <a:custGeom>
              <a:avLst/>
              <a:gdLst/>
              <a:ahLst/>
              <a:cxnLst/>
              <a:rect l="l" t="t" r="r" b="b"/>
              <a:pathLst>
                <a:path w="835" h="1128" extrusionOk="0">
                  <a:moveTo>
                    <a:pt x="606" y="1"/>
                  </a:moveTo>
                  <a:cubicBezTo>
                    <a:pt x="555" y="1"/>
                    <a:pt x="497" y="17"/>
                    <a:pt x="434" y="53"/>
                  </a:cubicBezTo>
                  <a:cubicBezTo>
                    <a:pt x="168" y="220"/>
                    <a:pt x="1" y="520"/>
                    <a:pt x="1" y="820"/>
                  </a:cubicBezTo>
                  <a:cubicBezTo>
                    <a:pt x="1" y="1006"/>
                    <a:pt x="82" y="1127"/>
                    <a:pt x="221" y="1127"/>
                  </a:cubicBezTo>
                  <a:cubicBezTo>
                    <a:pt x="282" y="1127"/>
                    <a:pt x="354" y="1104"/>
                    <a:pt x="434" y="1054"/>
                  </a:cubicBezTo>
                  <a:cubicBezTo>
                    <a:pt x="668" y="887"/>
                    <a:pt x="835" y="620"/>
                    <a:pt x="835" y="320"/>
                  </a:cubicBezTo>
                  <a:cubicBezTo>
                    <a:pt x="835" y="125"/>
                    <a:pt x="745" y="1"/>
                    <a:pt x="6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401;p41">
              <a:extLst>
                <a:ext uri="{FF2B5EF4-FFF2-40B4-BE49-F238E27FC236}">
                  <a16:creationId xmlns:a16="http://schemas.microsoft.com/office/drawing/2014/main" id="{90DACCBE-7FA1-C58E-DC62-D9DEC33AF8A9}"/>
                </a:ext>
              </a:extLst>
            </p:cNvPr>
            <p:cNvSpPr/>
            <p:nvPr/>
          </p:nvSpPr>
          <p:spPr>
            <a:xfrm>
              <a:off x="3719500" y="2554300"/>
              <a:ext cx="20875" cy="28500"/>
            </a:xfrm>
            <a:custGeom>
              <a:avLst/>
              <a:gdLst/>
              <a:ahLst/>
              <a:cxnLst/>
              <a:rect l="l" t="t" r="r" b="b"/>
              <a:pathLst>
                <a:path w="835" h="1140" extrusionOk="0">
                  <a:moveTo>
                    <a:pt x="578" y="0"/>
                  </a:moveTo>
                  <a:cubicBezTo>
                    <a:pt x="523" y="0"/>
                    <a:pt x="463" y="17"/>
                    <a:pt x="401" y="53"/>
                  </a:cubicBezTo>
                  <a:cubicBezTo>
                    <a:pt x="167" y="253"/>
                    <a:pt x="0" y="520"/>
                    <a:pt x="0" y="820"/>
                  </a:cubicBezTo>
                  <a:cubicBezTo>
                    <a:pt x="0" y="1015"/>
                    <a:pt x="90" y="1139"/>
                    <a:pt x="229" y="1139"/>
                  </a:cubicBezTo>
                  <a:cubicBezTo>
                    <a:pt x="280" y="1139"/>
                    <a:pt x="338" y="1123"/>
                    <a:pt x="401" y="1087"/>
                  </a:cubicBezTo>
                  <a:cubicBezTo>
                    <a:pt x="667" y="887"/>
                    <a:pt x="834" y="620"/>
                    <a:pt x="834" y="320"/>
                  </a:cubicBezTo>
                  <a:cubicBezTo>
                    <a:pt x="834" y="124"/>
                    <a:pt x="727" y="0"/>
                    <a:pt x="57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402;p41">
              <a:extLst>
                <a:ext uri="{FF2B5EF4-FFF2-40B4-BE49-F238E27FC236}">
                  <a16:creationId xmlns:a16="http://schemas.microsoft.com/office/drawing/2014/main" id="{2727ECC2-E763-6D78-9857-8C781B0616C1}"/>
                </a:ext>
              </a:extLst>
            </p:cNvPr>
            <p:cNvSpPr/>
            <p:nvPr/>
          </p:nvSpPr>
          <p:spPr>
            <a:xfrm>
              <a:off x="3803725" y="2457025"/>
              <a:ext cx="20875" cy="28200"/>
            </a:xfrm>
            <a:custGeom>
              <a:avLst/>
              <a:gdLst/>
              <a:ahLst/>
              <a:cxnLst/>
              <a:rect l="l" t="t" r="r" b="b"/>
              <a:pathLst>
                <a:path w="835" h="1128" extrusionOk="0">
                  <a:moveTo>
                    <a:pt x="625" y="1"/>
                  </a:moveTo>
                  <a:cubicBezTo>
                    <a:pt x="569" y="1"/>
                    <a:pt x="505" y="24"/>
                    <a:pt x="434" y="74"/>
                  </a:cubicBezTo>
                  <a:cubicBezTo>
                    <a:pt x="167" y="241"/>
                    <a:pt x="0" y="508"/>
                    <a:pt x="0" y="808"/>
                  </a:cubicBezTo>
                  <a:cubicBezTo>
                    <a:pt x="0" y="1003"/>
                    <a:pt x="90" y="1127"/>
                    <a:pt x="242" y="1127"/>
                  </a:cubicBezTo>
                  <a:cubicBezTo>
                    <a:pt x="298" y="1127"/>
                    <a:pt x="362" y="1111"/>
                    <a:pt x="434" y="1075"/>
                  </a:cubicBezTo>
                  <a:cubicBezTo>
                    <a:pt x="667" y="875"/>
                    <a:pt x="834" y="608"/>
                    <a:pt x="834" y="308"/>
                  </a:cubicBezTo>
                  <a:cubicBezTo>
                    <a:pt x="834" y="122"/>
                    <a:pt x="753" y="1"/>
                    <a:pt x="6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403;p41">
              <a:extLst>
                <a:ext uri="{FF2B5EF4-FFF2-40B4-BE49-F238E27FC236}">
                  <a16:creationId xmlns:a16="http://schemas.microsoft.com/office/drawing/2014/main" id="{18622463-C34A-1961-693D-8FB03306E4DA}"/>
                </a:ext>
              </a:extLst>
            </p:cNvPr>
            <p:cNvSpPr/>
            <p:nvPr/>
          </p:nvSpPr>
          <p:spPr>
            <a:xfrm>
              <a:off x="3888775" y="2432375"/>
              <a:ext cx="20875" cy="27975"/>
            </a:xfrm>
            <a:custGeom>
              <a:avLst/>
              <a:gdLst/>
              <a:ahLst/>
              <a:cxnLst/>
              <a:rect l="l" t="t" r="r" b="b"/>
              <a:pathLst>
                <a:path w="835" h="1119" extrusionOk="0">
                  <a:moveTo>
                    <a:pt x="597" y="1"/>
                  </a:moveTo>
                  <a:cubicBezTo>
                    <a:pt x="537" y="1"/>
                    <a:pt x="471" y="20"/>
                    <a:pt x="401" y="60"/>
                  </a:cubicBezTo>
                  <a:cubicBezTo>
                    <a:pt x="168" y="226"/>
                    <a:pt x="1" y="493"/>
                    <a:pt x="1" y="793"/>
                  </a:cubicBezTo>
                  <a:cubicBezTo>
                    <a:pt x="1" y="1006"/>
                    <a:pt x="84" y="1118"/>
                    <a:pt x="216" y="1118"/>
                  </a:cubicBezTo>
                  <a:cubicBezTo>
                    <a:pt x="270" y="1118"/>
                    <a:pt x="333" y="1099"/>
                    <a:pt x="401" y="1060"/>
                  </a:cubicBezTo>
                  <a:cubicBezTo>
                    <a:pt x="668" y="893"/>
                    <a:pt x="801" y="593"/>
                    <a:pt x="835" y="293"/>
                  </a:cubicBezTo>
                  <a:cubicBezTo>
                    <a:pt x="835" y="106"/>
                    <a:pt x="736" y="1"/>
                    <a:pt x="59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404;p41">
              <a:extLst>
                <a:ext uri="{FF2B5EF4-FFF2-40B4-BE49-F238E27FC236}">
                  <a16:creationId xmlns:a16="http://schemas.microsoft.com/office/drawing/2014/main" id="{8AF11D1B-2701-78BE-522D-64A2E2AFF44F}"/>
                </a:ext>
              </a:extLst>
            </p:cNvPr>
            <p:cNvSpPr/>
            <p:nvPr/>
          </p:nvSpPr>
          <p:spPr>
            <a:xfrm>
              <a:off x="3973850" y="2359000"/>
              <a:ext cx="20875" cy="27950"/>
            </a:xfrm>
            <a:custGeom>
              <a:avLst/>
              <a:gdLst/>
              <a:ahLst/>
              <a:cxnLst/>
              <a:rect l="l" t="t" r="r" b="b"/>
              <a:pathLst>
                <a:path w="835" h="1118" extrusionOk="0">
                  <a:moveTo>
                    <a:pt x="596" y="0"/>
                  </a:moveTo>
                  <a:cubicBezTo>
                    <a:pt x="537" y="0"/>
                    <a:pt x="470" y="19"/>
                    <a:pt x="400" y="59"/>
                  </a:cubicBezTo>
                  <a:cubicBezTo>
                    <a:pt x="167" y="226"/>
                    <a:pt x="0" y="493"/>
                    <a:pt x="0" y="793"/>
                  </a:cubicBezTo>
                  <a:cubicBezTo>
                    <a:pt x="0" y="1006"/>
                    <a:pt x="84" y="1118"/>
                    <a:pt x="216" y="1118"/>
                  </a:cubicBezTo>
                  <a:cubicBezTo>
                    <a:pt x="270" y="1118"/>
                    <a:pt x="332" y="1099"/>
                    <a:pt x="400" y="1060"/>
                  </a:cubicBezTo>
                  <a:cubicBezTo>
                    <a:pt x="634" y="893"/>
                    <a:pt x="801" y="593"/>
                    <a:pt x="834" y="293"/>
                  </a:cubicBezTo>
                  <a:cubicBezTo>
                    <a:pt x="834" y="105"/>
                    <a:pt x="736" y="0"/>
                    <a:pt x="59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405;p41">
              <a:extLst>
                <a:ext uri="{FF2B5EF4-FFF2-40B4-BE49-F238E27FC236}">
                  <a16:creationId xmlns:a16="http://schemas.microsoft.com/office/drawing/2014/main" id="{22FF611F-83F5-B454-C831-52FAFE10CF7B}"/>
                </a:ext>
              </a:extLst>
            </p:cNvPr>
            <p:cNvSpPr/>
            <p:nvPr/>
          </p:nvSpPr>
          <p:spPr>
            <a:xfrm>
              <a:off x="4058075" y="2359000"/>
              <a:ext cx="20875" cy="27950"/>
            </a:xfrm>
            <a:custGeom>
              <a:avLst/>
              <a:gdLst/>
              <a:ahLst/>
              <a:cxnLst/>
              <a:rect l="l" t="t" r="r" b="b"/>
              <a:pathLst>
                <a:path w="835" h="1118" extrusionOk="0">
                  <a:moveTo>
                    <a:pt x="611" y="0"/>
                  </a:moveTo>
                  <a:cubicBezTo>
                    <a:pt x="551" y="0"/>
                    <a:pt x="480" y="19"/>
                    <a:pt x="401" y="59"/>
                  </a:cubicBezTo>
                  <a:cubicBezTo>
                    <a:pt x="167" y="226"/>
                    <a:pt x="0" y="493"/>
                    <a:pt x="0" y="793"/>
                  </a:cubicBezTo>
                  <a:cubicBezTo>
                    <a:pt x="0" y="1006"/>
                    <a:pt x="84" y="1118"/>
                    <a:pt x="216" y="1118"/>
                  </a:cubicBezTo>
                  <a:cubicBezTo>
                    <a:pt x="270" y="1118"/>
                    <a:pt x="332" y="1099"/>
                    <a:pt x="401" y="1060"/>
                  </a:cubicBezTo>
                  <a:cubicBezTo>
                    <a:pt x="667" y="893"/>
                    <a:pt x="801" y="593"/>
                    <a:pt x="834" y="293"/>
                  </a:cubicBezTo>
                  <a:cubicBezTo>
                    <a:pt x="834" y="105"/>
                    <a:pt x="752" y="0"/>
                    <a:pt x="61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406;p41">
              <a:extLst>
                <a:ext uri="{FF2B5EF4-FFF2-40B4-BE49-F238E27FC236}">
                  <a16:creationId xmlns:a16="http://schemas.microsoft.com/office/drawing/2014/main" id="{0581A73A-B3FB-0422-F41D-003A44B96573}"/>
                </a:ext>
              </a:extLst>
            </p:cNvPr>
            <p:cNvSpPr/>
            <p:nvPr/>
          </p:nvSpPr>
          <p:spPr>
            <a:xfrm>
              <a:off x="4142300" y="2163175"/>
              <a:ext cx="20875" cy="28200"/>
            </a:xfrm>
            <a:custGeom>
              <a:avLst/>
              <a:gdLst/>
              <a:ahLst/>
              <a:cxnLst/>
              <a:rect l="l" t="t" r="r" b="b"/>
              <a:pathLst>
                <a:path w="835" h="1128" extrusionOk="0">
                  <a:moveTo>
                    <a:pt x="605" y="1"/>
                  </a:moveTo>
                  <a:cubicBezTo>
                    <a:pt x="554" y="1"/>
                    <a:pt x="497" y="17"/>
                    <a:pt x="434" y="53"/>
                  </a:cubicBezTo>
                  <a:cubicBezTo>
                    <a:pt x="167" y="220"/>
                    <a:pt x="34" y="520"/>
                    <a:pt x="0" y="820"/>
                  </a:cubicBezTo>
                  <a:cubicBezTo>
                    <a:pt x="0" y="1006"/>
                    <a:pt x="97" y="1127"/>
                    <a:pt x="235" y="1127"/>
                  </a:cubicBezTo>
                  <a:cubicBezTo>
                    <a:pt x="295" y="1127"/>
                    <a:pt x="363" y="1104"/>
                    <a:pt x="434" y="1054"/>
                  </a:cubicBezTo>
                  <a:cubicBezTo>
                    <a:pt x="667" y="887"/>
                    <a:pt x="834" y="620"/>
                    <a:pt x="834" y="320"/>
                  </a:cubicBezTo>
                  <a:cubicBezTo>
                    <a:pt x="834" y="125"/>
                    <a:pt x="745" y="1"/>
                    <a:pt x="60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407;p41">
              <a:extLst>
                <a:ext uri="{FF2B5EF4-FFF2-40B4-BE49-F238E27FC236}">
                  <a16:creationId xmlns:a16="http://schemas.microsoft.com/office/drawing/2014/main" id="{F55FAB1F-3303-2700-2434-4A78756BD9F2}"/>
                </a:ext>
              </a:extLst>
            </p:cNvPr>
            <p:cNvSpPr/>
            <p:nvPr/>
          </p:nvSpPr>
          <p:spPr>
            <a:xfrm>
              <a:off x="4226525" y="2260600"/>
              <a:ext cx="21700" cy="27950"/>
            </a:xfrm>
            <a:custGeom>
              <a:avLst/>
              <a:gdLst/>
              <a:ahLst/>
              <a:cxnLst/>
              <a:rect l="l" t="t" r="r" b="b"/>
              <a:pathLst>
                <a:path w="868" h="1118" extrusionOk="0">
                  <a:moveTo>
                    <a:pt x="644" y="0"/>
                  </a:moveTo>
                  <a:cubicBezTo>
                    <a:pt x="584" y="0"/>
                    <a:pt x="514" y="19"/>
                    <a:pt x="434" y="59"/>
                  </a:cubicBezTo>
                  <a:cubicBezTo>
                    <a:pt x="201" y="226"/>
                    <a:pt x="34" y="493"/>
                    <a:pt x="0" y="793"/>
                  </a:cubicBezTo>
                  <a:cubicBezTo>
                    <a:pt x="0" y="1005"/>
                    <a:pt x="101" y="1118"/>
                    <a:pt x="242" y="1118"/>
                  </a:cubicBezTo>
                  <a:cubicBezTo>
                    <a:pt x="301" y="1118"/>
                    <a:pt x="366" y="1099"/>
                    <a:pt x="434" y="1060"/>
                  </a:cubicBezTo>
                  <a:cubicBezTo>
                    <a:pt x="701" y="893"/>
                    <a:pt x="868" y="593"/>
                    <a:pt x="868" y="292"/>
                  </a:cubicBezTo>
                  <a:cubicBezTo>
                    <a:pt x="868" y="105"/>
                    <a:pt x="786" y="0"/>
                    <a:pt x="64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408;p41">
              <a:extLst>
                <a:ext uri="{FF2B5EF4-FFF2-40B4-BE49-F238E27FC236}">
                  <a16:creationId xmlns:a16="http://schemas.microsoft.com/office/drawing/2014/main" id="{7DC5BE3C-B756-C935-F243-7E41FFAF415A}"/>
                </a:ext>
              </a:extLst>
            </p:cNvPr>
            <p:cNvSpPr/>
            <p:nvPr/>
          </p:nvSpPr>
          <p:spPr>
            <a:xfrm>
              <a:off x="4311575" y="2163175"/>
              <a:ext cx="20875" cy="28200"/>
            </a:xfrm>
            <a:custGeom>
              <a:avLst/>
              <a:gdLst/>
              <a:ahLst/>
              <a:cxnLst/>
              <a:rect l="l" t="t" r="r" b="b"/>
              <a:pathLst>
                <a:path w="835" h="1128" extrusionOk="0">
                  <a:moveTo>
                    <a:pt x="606" y="1"/>
                  </a:moveTo>
                  <a:cubicBezTo>
                    <a:pt x="555" y="1"/>
                    <a:pt x="497" y="17"/>
                    <a:pt x="434" y="53"/>
                  </a:cubicBezTo>
                  <a:cubicBezTo>
                    <a:pt x="168" y="220"/>
                    <a:pt x="34" y="520"/>
                    <a:pt x="1" y="820"/>
                  </a:cubicBezTo>
                  <a:cubicBezTo>
                    <a:pt x="1" y="1006"/>
                    <a:pt x="98" y="1127"/>
                    <a:pt x="236" y="1127"/>
                  </a:cubicBezTo>
                  <a:cubicBezTo>
                    <a:pt x="296" y="1127"/>
                    <a:pt x="364" y="1104"/>
                    <a:pt x="434" y="1054"/>
                  </a:cubicBezTo>
                  <a:cubicBezTo>
                    <a:pt x="668" y="887"/>
                    <a:pt x="835" y="620"/>
                    <a:pt x="835" y="320"/>
                  </a:cubicBezTo>
                  <a:cubicBezTo>
                    <a:pt x="835" y="125"/>
                    <a:pt x="745" y="1"/>
                    <a:pt x="6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409;p41">
              <a:extLst>
                <a:ext uri="{FF2B5EF4-FFF2-40B4-BE49-F238E27FC236}">
                  <a16:creationId xmlns:a16="http://schemas.microsoft.com/office/drawing/2014/main" id="{1AF7B357-8B96-C9B5-C132-B9604AA15F5D}"/>
                </a:ext>
              </a:extLst>
            </p:cNvPr>
            <p:cNvSpPr/>
            <p:nvPr/>
          </p:nvSpPr>
          <p:spPr>
            <a:xfrm>
              <a:off x="4395800" y="2114650"/>
              <a:ext cx="21725" cy="27975"/>
            </a:xfrm>
            <a:custGeom>
              <a:avLst/>
              <a:gdLst/>
              <a:ahLst/>
              <a:cxnLst/>
              <a:rect l="l" t="t" r="r" b="b"/>
              <a:pathLst>
                <a:path w="869" h="1119" extrusionOk="0">
                  <a:moveTo>
                    <a:pt x="656" y="1"/>
                  </a:moveTo>
                  <a:cubicBezTo>
                    <a:pt x="601" y="1"/>
                    <a:pt x="538" y="20"/>
                    <a:pt x="468" y="59"/>
                  </a:cubicBezTo>
                  <a:cubicBezTo>
                    <a:pt x="201" y="226"/>
                    <a:pt x="34" y="493"/>
                    <a:pt x="1" y="793"/>
                  </a:cubicBezTo>
                  <a:cubicBezTo>
                    <a:pt x="1" y="1006"/>
                    <a:pt x="101" y="1118"/>
                    <a:pt x="255" y="1118"/>
                  </a:cubicBezTo>
                  <a:cubicBezTo>
                    <a:pt x="318" y="1118"/>
                    <a:pt x="390" y="1099"/>
                    <a:pt x="468" y="1060"/>
                  </a:cubicBezTo>
                  <a:cubicBezTo>
                    <a:pt x="701" y="893"/>
                    <a:pt x="868" y="593"/>
                    <a:pt x="868" y="293"/>
                  </a:cubicBezTo>
                  <a:cubicBezTo>
                    <a:pt x="868" y="106"/>
                    <a:pt x="786" y="1"/>
                    <a:pt x="65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410;p41">
              <a:extLst>
                <a:ext uri="{FF2B5EF4-FFF2-40B4-BE49-F238E27FC236}">
                  <a16:creationId xmlns:a16="http://schemas.microsoft.com/office/drawing/2014/main" id="{DDC346F9-50D3-2487-53E7-47351681E5F2}"/>
                </a:ext>
              </a:extLst>
            </p:cNvPr>
            <p:cNvSpPr/>
            <p:nvPr/>
          </p:nvSpPr>
          <p:spPr>
            <a:xfrm>
              <a:off x="4481700" y="2114650"/>
              <a:ext cx="20875" cy="27975"/>
            </a:xfrm>
            <a:custGeom>
              <a:avLst/>
              <a:gdLst/>
              <a:ahLst/>
              <a:cxnLst/>
              <a:rect l="l" t="t" r="r" b="b"/>
              <a:pathLst>
                <a:path w="835" h="1119" extrusionOk="0">
                  <a:moveTo>
                    <a:pt x="597" y="1"/>
                  </a:moveTo>
                  <a:cubicBezTo>
                    <a:pt x="537" y="1"/>
                    <a:pt x="471" y="20"/>
                    <a:pt x="401" y="59"/>
                  </a:cubicBezTo>
                  <a:cubicBezTo>
                    <a:pt x="167" y="226"/>
                    <a:pt x="1" y="493"/>
                    <a:pt x="1" y="793"/>
                  </a:cubicBezTo>
                  <a:cubicBezTo>
                    <a:pt x="1" y="1006"/>
                    <a:pt x="84" y="1118"/>
                    <a:pt x="216" y="1118"/>
                  </a:cubicBezTo>
                  <a:cubicBezTo>
                    <a:pt x="270" y="1118"/>
                    <a:pt x="333" y="1099"/>
                    <a:pt x="401" y="1060"/>
                  </a:cubicBezTo>
                  <a:cubicBezTo>
                    <a:pt x="668" y="893"/>
                    <a:pt x="801" y="593"/>
                    <a:pt x="835" y="293"/>
                  </a:cubicBezTo>
                  <a:cubicBezTo>
                    <a:pt x="835" y="106"/>
                    <a:pt x="736" y="1"/>
                    <a:pt x="59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411;p41">
              <a:extLst>
                <a:ext uri="{FF2B5EF4-FFF2-40B4-BE49-F238E27FC236}">
                  <a16:creationId xmlns:a16="http://schemas.microsoft.com/office/drawing/2014/main" id="{A5E95B12-EBD1-4C7A-317A-C22241A50161}"/>
                </a:ext>
              </a:extLst>
            </p:cNvPr>
            <p:cNvSpPr/>
            <p:nvPr/>
          </p:nvSpPr>
          <p:spPr>
            <a:xfrm>
              <a:off x="4565925" y="2065475"/>
              <a:ext cx="21725" cy="27950"/>
            </a:xfrm>
            <a:custGeom>
              <a:avLst/>
              <a:gdLst/>
              <a:ahLst/>
              <a:cxnLst/>
              <a:rect l="l" t="t" r="r" b="b"/>
              <a:pathLst>
                <a:path w="869" h="1118" extrusionOk="0">
                  <a:moveTo>
                    <a:pt x="614" y="0"/>
                  </a:moveTo>
                  <a:cubicBezTo>
                    <a:pt x="551" y="0"/>
                    <a:pt x="479" y="19"/>
                    <a:pt x="401" y="58"/>
                  </a:cubicBezTo>
                  <a:cubicBezTo>
                    <a:pt x="168" y="225"/>
                    <a:pt x="1" y="525"/>
                    <a:pt x="1" y="826"/>
                  </a:cubicBezTo>
                  <a:cubicBezTo>
                    <a:pt x="1" y="1013"/>
                    <a:pt x="83" y="1118"/>
                    <a:pt x="212" y="1118"/>
                  </a:cubicBezTo>
                  <a:cubicBezTo>
                    <a:pt x="268" y="1118"/>
                    <a:pt x="331" y="1099"/>
                    <a:pt x="401" y="1059"/>
                  </a:cubicBezTo>
                  <a:cubicBezTo>
                    <a:pt x="668" y="892"/>
                    <a:pt x="835" y="625"/>
                    <a:pt x="868" y="325"/>
                  </a:cubicBezTo>
                  <a:cubicBezTo>
                    <a:pt x="868" y="113"/>
                    <a:pt x="768" y="0"/>
                    <a:pt x="61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412;p41">
              <a:extLst>
                <a:ext uri="{FF2B5EF4-FFF2-40B4-BE49-F238E27FC236}">
                  <a16:creationId xmlns:a16="http://schemas.microsoft.com/office/drawing/2014/main" id="{4C48CB95-BAF3-81FB-660B-9E81E6BDDFFE}"/>
                </a:ext>
              </a:extLst>
            </p:cNvPr>
            <p:cNvSpPr/>
            <p:nvPr/>
          </p:nvSpPr>
          <p:spPr>
            <a:xfrm>
              <a:off x="4650150" y="2065475"/>
              <a:ext cx="21725" cy="27950"/>
            </a:xfrm>
            <a:custGeom>
              <a:avLst/>
              <a:gdLst/>
              <a:ahLst/>
              <a:cxnLst/>
              <a:rect l="l" t="t" r="r" b="b"/>
              <a:pathLst>
                <a:path w="869" h="1118" extrusionOk="0">
                  <a:moveTo>
                    <a:pt x="653" y="0"/>
                  </a:moveTo>
                  <a:cubicBezTo>
                    <a:pt x="598" y="0"/>
                    <a:pt x="536" y="19"/>
                    <a:pt x="468" y="58"/>
                  </a:cubicBezTo>
                  <a:cubicBezTo>
                    <a:pt x="201" y="225"/>
                    <a:pt x="34" y="492"/>
                    <a:pt x="1" y="826"/>
                  </a:cubicBezTo>
                  <a:cubicBezTo>
                    <a:pt x="1" y="1013"/>
                    <a:pt x="99" y="1118"/>
                    <a:pt x="250" y="1118"/>
                  </a:cubicBezTo>
                  <a:cubicBezTo>
                    <a:pt x="315" y="1118"/>
                    <a:pt x="388" y="1099"/>
                    <a:pt x="468" y="1059"/>
                  </a:cubicBezTo>
                  <a:cubicBezTo>
                    <a:pt x="701" y="892"/>
                    <a:pt x="868" y="625"/>
                    <a:pt x="868" y="325"/>
                  </a:cubicBezTo>
                  <a:cubicBezTo>
                    <a:pt x="868" y="113"/>
                    <a:pt x="784" y="0"/>
                    <a:pt x="65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413;p41">
              <a:extLst>
                <a:ext uri="{FF2B5EF4-FFF2-40B4-BE49-F238E27FC236}">
                  <a16:creationId xmlns:a16="http://schemas.microsoft.com/office/drawing/2014/main" id="{006C7B00-302F-6EB0-8D06-687BF6CA4921}"/>
                </a:ext>
              </a:extLst>
            </p:cNvPr>
            <p:cNvSpPr/>
            <p:nvPr/>
          </p:nvSpPr>
          <p:spPr>
            <a:xfrm>
              <a:off x="3218300" y="2077775"/>
              <a:ext cx="1446900" cy="884825"/>
            </a:xfrm>
            <a:custGeom>
              <a:avLst/>
              <a:gdLst/>
              <a:ahLst/>
              <a:cxnLst/>
              <a:rect l="l" t="t" r="r" b="b"/>
              <a:pathLst>
                <a:path w="57876" h="35393" extrusionOk="0">
                  <a:moveTo>
                    <a:pt x="54273" y="0"/>
                  </a:moveTo>
                  <a:lnTo>
                    <a:pt x="50937" y="1935"/>
                  </a:lnTo>
                  <a:lnTo>
                    <a:pt x="47501" y="1935"/>
                  </a:lnTo>
                  <a:lnTo>
                    <a:pt x="44132" y="3903"/>
                  </a:lnTo>
                  <a:lnTo>
                    <a:pt x="44099" y="3903"/>
                  </a:lnTo>
                  <a:lnTo>
                    <a:pt x="40796" y="7739"/>
                  </a:lnTo>
                  <a:lnTo>
                    <a:pt x="37461" y="3903"/>
                  </a:lnTo>
                  <a:cubicBezTo>
                    <a:pt x="37461" y="3903"/>
                    <a:pt x="37427" y="3869"/>
                    <a:pt x="37394" y="3869"/>
                  </a:cubicBezTo>
                  <a:cubicBezTo>
                    <a:pt x="37327" y="3869"/>
                    <a:pt x="37294" y="3903"/>
                    <a:pt x="37294" y="3936"/>
                  </a:cubicBezTo>
                  <a:lnTo>
                    <a:pt x="33958" y="11708"/>
                  </a:lnTo>
                  <a:lnTo>
                    <a:pt x="30556" y="11708"/>
                  </a:lnTo>
                  <a:lnTo>
                    <a:pt x="27187" y="14644"/>
                  </a:lnTo>
                  <a:lnTo>
                    <a:pt x="23818" y="15611"/>
                  </a:lnTo>
                  <a:cubicBezTo>
                    <a:pt x="23784" y="15611"/>
                    <a:pt x="23784" y="15645"/>
                    <a:pt x="23751" y="15645"/>
                  </a:cubicBezTo>
                  <a:lnTo>
                    <a:pt x="20382" y="19547"/>
                  </a:lnTo>
                  <a:lnTo>
                    <a:pt x="17013" y="22483"/>
                  </a:lnTo>
                  <a:lnTo>
                    <a:pt x="13677" y="23450"/>
                  </a:lnTo>
                  <a:lnTo>
                    <a:pt x="10341" y="21515"/>
                  </a:lnTo>
                  <a:cubicBezTo>
                    <a:pt x="10325" y="21499"/>
                    <a:pt x="10308" y="21490"/>
                    <a:pt x="10295" y="21490"/>
                  </a:cubicBezTo>
                  <a:cubicBezTo>
                    <a:pt x="10283" y="21490"/>
                    <a:pt x="10275" y="21499"/>
                    <a:pt x="10275" y="21515"/>
                  </a:cubicBezTo>
                  <a:cubicBezTo>
                    <a:pt x="10241" y="21515"/>
                    <a:pt x="10208" y="21515"/>
                    <a:pt x="10208" y="21549"/>
                  </a:cubicBezTo>
                  <a:lnTo>
                    <a:pt x="6839" y="28587"/>
                  </a:lnTo>
                  <a:lnTo>
                    <a:pt x="3503" y="29321"/>
                  </a:lnTo>
                  <a:cubicBezTo>
                    <a:pt x="3470" y="29321"/>
                    <a:pt x="3470" y="29321"/>
                    <a:pt x="3436" y="29354"/>
                  </a:cubicBezTo>
                  <a:lnTo>
                    <a:pt x="34" y="35225"/>
                  </a:lnTo>
                  <a:cubicBezTo>
                    <a:pt x="1" y="35292"/>
                    <a:pt x="34" y="35359"/>
                    <a:pt x="67" y="35392"/>
                  </a:cubicBezTo>
                  <a:lnTo>
                    <a:pt x="134" y="35392"/>
                  </a:lnTo>
                  <a:cubicBezTo>
                    <a:pt x="167" y="35359"/>
                    <a:pt x="201" y="35325"/>
                    <a:pt x="201" y="35292"/>
                  </a:cubicBezTo>
                  <a:lnTo>
                    <a:pt x="3570" y="29454"/>
                  </a:lnTo>
                  <a:lnTo>
                    <a:pt x="6906" y="28754"/>
                  </a:lnTo>
                  <a:cubicBezTo>
                    <a:pt x="6939" y="28754"/>
                    <a:pt x="6972" y="28721"/>
                    <a:pt x="6972" y="28721"/>
                  </a:cubicBezTo>
                  <a:lnTo>
                    <a:pt x="10308" y="21716"/>
                  </a:lnTo>
                  <a:lnTo>
                    <a:pt x="13610" y="23617"/>
                  </a:lnTo>
                  <a:lnTo>
                    <a:pt x="13710" y="23617"/>
                  </a:lnTo>
                  <a:lnTo>
                    <a:pt x="17079" y="22650"/>
                  </a:lnTo>
                  <a:lnTo>
                    <a:pt x="17113" y="22616"/>
                  </a:lnTo>
                  <a:lnTo>
                    <a:pt x="20515" y="19681"/>
                  </a:lnTo>
                  <a:lnTo>
                    <a:pt x="23884" y="15778"/>
                  </a:lnTo>
                  <a:lnTo>
                    <a:pt x="27253" y="14811"/>
                  </a:lnTo>
                  <a:lnTo>
                    <a:pt x="27287" y="14811"/>
                  </a:lnTo>
                  <a:lnTo>
                    <a:pt x="30689" y="11942"/>
                  </a:lnTo>
                  <a:lnTo>
                    <a:pt x="34025" y="11942"/>
                  </a:lnTo>
                  <a:cubicBezTo>
                    <a:pt x="34058" y="11942"/>
                    <a:pt x="34092" y="11909"/>
                    <a:pt x="34125" y="11875"/>
                  </a:cubicBezTo>
                  <a:lnTo>
                    <a:pt x="37461" y="4203"/>
                  </a:lnTo>
                  <a:lnTo>
                    <a:pt x="40730" y="7972"/>
                  </a:lnTo>
                  <a:cubicBezTo>
                    <a:pt x="40746" y="8006"/>
                    <a:pt x="40771" y="8022"/>
                    <a:pt x="40801" y="8022"/>
                  </a:cubicBezTo>
                  <a:cubicBezTo>
                    <a:pt x="40830" y="8022"/>
                    <a:pt x="40863" y="8006"/>
                    <a:pt x="40896" y="7972"/>
                  </a:cubicBezTo>
                  <a:lnTo>
                    <a:pt x="44266" y="4070"/>
                  </a:lnTo>
                  <a:lnTo>
                    <a:pt x="47635" y="2135"/>
                  </a:lnTo>
                  <a:lnTo>
                    <a:pt x="51037" y="2135"/>
                  </a:lnTo>
                  <a:lnTo>
                    <a:pt x="54373" y="200"/>
                  </a:lnTo>
                  <a:lnTo>
                    <a:pt x="57742" y="200"/>
                  </a:lnTo>
                  <a:cubicBezTo>
                    <a:pt x="57875" y="200"/>
                    <a:pt x="57875" y="0"/>
                    <a:pt x="5774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414;p41">
              <a:extLst>
                <a:ext uri="{FF2B5EF4-FFF2-40B4-BE49-F238E27FC236}">
                  <a16:creationId xmlns:a16="http://schemas.microsoft.com/office/drawing/2014/main" id="{D51AB1C6-F3F9-9D34-548C-1664C97F045C}"/>
                </a:ext>
              </a:extLst>
            </p:cNvPr>
            <p:cNvSpPr/>
            <p:nvPr/>
          </p:nvSpPr>
          <p:spPr>
            <a:xfrm>
              <a:off x="3258325" y="2535275"/>
              <a:ext cx="97600" cy="66525"/>
            </a:xfrm>
            <a:custGeom>
              <a:avLst/>
              <a:gdLst/>
              <a:ahLst/>
              <a:cxnLst/>
              <a:rect l="l" t="t" r="r" b="b"/>
              <a:pathLst>
                <a:path w="3904" h="2661" extrusionOk="0">
                  <a:moveTo>
                    <a:pt x="3746" y="1"/>
                  </a:moveTo>
                  <a:cubicBezTo>
                    <a:pt x="3703" y="1"/>
                    <a:pt x="3655" y="15"/>
                    <a:pt x="3603" y="46"/>
                  </a:cubicBezTo>
                  <a:lnTo>
                    <a:pt x="301" y="1948"/>
                  </a:lnTo>
                  <a:cubicBezTo>
                    <a:pt x="134" y="2081"/>
                    <a:pt x="34" y="2248"/>
                    <a:pt x="1" y="2448"/>
                  </a:cubicBezTo>
                  <a:cubicBezTo>
                    <a:pt x="1" y="2586"/>
                    <a:pt x="64" y="2661"/>
                    <a:pt x="159" y="2661"/>
                  </a:cubicBezTo>
                  <a:cubicBezTo>
                    <a:pt x="201" y="2661"/>
                    <a:pt x="249" y="2646"/>
                    <a:pt x="301" y="2615"/>
                  </a:cubicBezTo>
                  <a:lnTo>
                    <a:pt x="3603" y="714"/>
                  </a:lnTo>
                  <a:cubicBezTo>
                    <a:pt x="3770" y="614"/>
                    <a:pt x="3870" y="413"/>
                    <a:pt x="3904" y="213"/>
                  </a:cubicBezTo>
                  <a:cubicBezTo>
                    <a:pt x="3904" y="75"/>
                    <a:pt x="3840" y="1"/>
                    <a:pt x="3746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415;p41">
              <a:extLst>
                <a:ext uri="{FF2B5EF4-FFF2-40B4-BE49-F238E27FC236}">
                  <a16:creationId xmlns:a16="http://schemas.microsoft.com/office/drawing/2014/main" id="{EAC22B4B-0E73-B1E6-CA44-C24B63CFAE49}"/>
                </a:ext>
              </a:extLst>
            </p:cNvPr>
            <p:cNvSpPr/>
            <p:nvPr/>
          </p:nvSpPr>
          <p:spPr>
            <a:xfrm>
              <a:off x="3210800" y="2602975"/>
              <a:ext cx="20875" cy="28175"/>
            </a:xfrm>
            <a:custGeom>
              <a:avLst/>
              <a:gdLst/>
              <a:ahLst/>
              <a:cxnLst/>
              <a:rect l="l" t="t" r="r" b="b"/>
              <a:pathLst>
                <a:path w="835" h="1127" extrusionOk="0">
                  <a:moveTo>
                    <a:pt x="625" y="0"/>
                  </a:moveTo>
                  <a:cubicBezTo>
                    <a:pt x="570" y="0"/>
                    <a:pt x="505" y="23"/>
                    <a:pt x="434" y="74"/>
                  </a:cubicBezTo>
                  <a:cubicBezTo>
                    <a:pt x="167" y="207"/>
                    <a:pt x="0" y="507"/>
                    <a:pt x="0" y="808"/>
                  </a:cubicBezTo>
                  <a:cubicBezTo>
                    <a:pt x="0" y="1003"/>
                    <a:pt x="108" y="1127"/>
                    <a:pt x="257" y="1127"/>
                  </a:cubicBezTo>
                  <a:cubicBezTo>
                    <a:pt x="311" y="1127"/>
                    <a:pt x="371" y="1110"/>
                    <a:pt x="434" y="1074"/>
                  </a:cubicBezTo>
                  <a:cubicBezTo>
                    <a:pt x="668" y="908"/>
                    <a:pt x="834" y="607"/>
                    <a:pt x="834" y="307"/>
                  </a:cubicBezTo>
                  <a:cubicBezTo>
                    <a:pt x="834" y="121"/>
                    <a:pt x="753" y="0"/>
                    <a:pt x="625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416;p41">
              <a:extLst>
                <a:ext uri="{FF2B5EF4-FFF2-40B4-BE49-F238E27FC236}">
                  <a16:creationId xmlns:a16="http://schemas.microsoft.com/office/drawing/2014/main" id="{E2188A6D-0110-D548-A9C2-53AED190C561}"/>
                </a:ext>
              </a:extLst>
            </p:cNvPr>
            <p:cNvSpPr/>
            <p:nvPr/>
          </p:nvSpPr>
          <p:spPr>
            <a:xfrm>
              <a:off x="3210800" y="2602975"/>
              <a:ext cx="20875" cy="28175"/>
            </a:xfrm>
            <a:custGeom>
              <a:avLst/>
              <a:gdLst/>
              <a:ahLst/>
              <a:cxnLst/>
              <a:rect l="l" t="t" r="r" b="b"/>
              <a:pathLst>
                <a:path w="835" h="1127" extrusionOk="0">
                  <a:moveTo>
                    <a:pt x="625" y="0"/>
                  </a:moveTo>
                  <a:cubicBezTo>
                    <a:pt x="570" y="0"/>
                    <a:pt x="505" y="23"/>
                    <a:pt x="434" y="74"/>
                  </a:cubicBezTo>
                  <a:cubicBezTo>
                    <a:pt x="167" y="207"/>
                    <a:pt x="0" y="507"/>
                    <a:pt x="0" y="808"/>
                  </a:cubicBezTo>
                  <a:cubicBezTo>
                    <a:pt x="0" y="1003"/>
                    <a:pt x="108" y="1127"/>
                    <a:pt x="257" y="1127"/>
                  </a:cubicBezTo>
                  <a:cubicBezTo>
                    <a:pt x="311" y="1127"/>
                    <a:pt x="371" y="1110"/>
                    <a:pt x="434" y="1074"/>
                  </a:cubicBezTo>
                  <a:cubicBezTo>
                    <a:pt x="668" y="908"/>
                    <a:pt x="834" y="607"/>
                    <a:pt x="834" y="307"/>
                  </a:cubicBezTo>
                  <a:cubicBezTo>
                    <a:pt x="834" y="121"/>
                    <a:pt x="753" y="0"/>
                    <a:pt x="62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417;p41">
              <a:extLst>
                <a:ext uri="{FF2B5EF4-FFF2-40B4-BE49-F238E27FC236}">
                  <a16:creationId xmlns:a16="http://schemas.microsoft.com/office/drawing/2014/main" id="{2B241A3F-725F-6384-C157-B23E2B876D08}"/>
                </a:ext>
              </a:extLst>
            </p:cNvPr>
            <p:cNvSpPr/>
            <p:nvPr/>
          </p:nvSpPr>
          <p:spPr>
            <a:xfrm>
              <a:off x="3258325" y="2584450"/>
              <a:ext cx="96775" cy="65750"/>
            </a:xfrm>
            <a:custGeom>
              <a:avLst/>
              <a:gdLst/>
              <a:ahLst/>
              <a:cxnLst/>
              <a:rect l="l" t="t" r="r" b="b"/>
              <a:pathLst>
                <a:path w="3871" h="2630" extrusionOk="0">
                  <a:moveTo>
                    <a:pt x="3717" y="1"/>
                  </a:moveTo>
                  <a:cubicBezTo>
                    <a:pt x="3673" y="1"/>
                    <a:pt x="3623" y="15"/>
                    <a:pt x="3570" y="48"/>
                  </a:cubicBezTo>
                  <a:lnTo>
                    <a:pt x="301" y="1949"/>
                  </a:lnTo>
                  <a:cubicBezTo>
                    <a:pt x="134" y="2049"/>
                    <a:pt x="1" y="2249"/>
                    <a:pt x="1" y="2449"/>
                  </a:cubicBezTo>
                  <a:cubicBezTo>
                    <a:pt x="1" y="2563"/>
                    <a:pt x="62" y="2630"/>
                    <a:pt x="154" y="2630"/>
                  </a:cubicBezTo>
                  <a:cubicBezTo>
                    <a:pt x="197" y="2630"/>
                    <a:pt x="247" y="2615"/>
                    <a:pt x="301" y="2583"/>
                  </a:cubicBezTo>
                  <a:lnTo>
                    <a:pt x="3570" y="681"/>
                  </a:lnTo>
                  <a:cubicBezTo>
                    <a:pt x="3737" y="581"/>
                    <a:pt x="3870" y="381"/>
                    <a:pt x="3870" y="181"/>
                  </a:cubicBezTo>
                  <a:cubicBezTo>
                    <a:pt x="3870" y="68"/>
                    <a:pt x="3809" y="1"/>
                    <a:pt x="371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418;p41">
              <a:extLst>
                <a:ext uri="{FF2B5EF4-FFF2-40B4-BE49-F238E27FC236}">
                  <a16:creationId xmlns:a16="http://schemas.microsoft.com/office/drawing/2014/main" id="{744868A7-BD41-CA32-4D98-F7F86CA834CF}"/>
                </a:ext>
              </a:extLst>
            </p:cNvPr>
            <p:cNvSpPr/>
            <p:nvPr/>
          </p:nvSpPr>
          <p:spPr>
            <a:xfrm>
              <a:off x="3210800" y="2652175"/>
              <a:ext cx="20875" cy="28325"/>
            </a:xfrm>
            <a:custGeom>
              <a:avLst/>
              <a:gdLst/>
              <a:ahLst/>
              <a:cxnLst/>
              <a:rect l="l" t="t" r="r" b="b"/>
              <a:pathLst>
                <a:path w="835" h="1133" extrusionOk="0">
                  <a:moveTo>
                    <a:pt x="625" y="0"/>
                  </a:moveTo>
                  <a:cubicBezTo>
                    <a:pt x="570" y="0"/>
                    <a:pt x="505" y="23"/>
                    <a:pt x="434" y="74"/>
                  </a:cubicBezTo>
                  <a:cubicBezTo>
                    <a:pt x="167" y="241"/>
                    <a:pt x="0" y="507"/>
                    <a:pt x="0" y="808"/>
                  </a:cubicBezTo>
                  <a:cubicBezTo>
                    <a:pt x="0" y="1020"/>
                    <a:pt x="101" y="1133"/>
                    <a:pt x="242" y="1133"/>
                  </a:cubicBezTo>
                  <a:cubicBezTo>
                    <a:pt x="301" y="1133"/>
                    <a:pt x="366" y="1113"/>
                    <a:pt x="434" y="1075"/>
                  </a:cubicBezTo>
                  <a:cubicBezTo>
                    <a:pt x="668" y="908"/>
                    <a:pt x="834" y="608"/>
                    <a:pt x="834" y="307"/>
                  </a:cubicBezTo>
                  <a:cubicBezTo>
                    <a:pt x="834" y="121"/>
                    <a:pt x="753" y="0"/>
                    <a:pt x="625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419;p41">
              <a:extLst>
                <a:ext uri="{FF2B5EF4-FFF2-40B4-BE49-F238E27FC236}">
                  <a16:creationId xmlns:a16="http://schemas.microsoft.com/office/drawing/2014/main" id="{AB511560-1DC5-E1B8-D3DE-B88019458688}"/>
                </a:ext>
              </a:extLst>
            </p:cNvPr>
            <p:cNvSpPr/>
            <p:nvPr/>
          </p:nvSpPr>
          <p:spPr>
            <a:xfrm>
              <a:off x="3218300" y="3055350"/>
              <a:ext cx="386975" cy="249975"/>
            </a:xfrm>
            <a:custGeom>
              <a:avLst/>
              <a:gdLst/>
              <a:ahLst/>
              <a:cxnLst/>
              <a:rect l="l" t="t" r="r" b="b"/>
              <a:pathLst>
                <a:path w="15479" h="9999" extrusionOk="0">
                  <a:moveTo>
                    <a:pt x="15378" y="0"/>
                  </a:moveTo>
                  <a:cubicBezTo>
                    <a:pt x="15353" y="0"/>
                    <a:pt x="15328" y="8"/>
                    <a:pt x="15312" y="25"/>
                  </a:cubicBezTo>
                  <a:lnTo>
                    <a:pt x="13644" y="1493"/>
                  </a:lnTo>
                  <a:lnTo>
                    <a:pt x="11942" y="959"/>
                  </a:lnTo>
                  <a:lnTo>
                    <a:pt x="10208" y="3361"/>
                  </a:lnTo>
                  <a:lnTo>
                    <a:pt x="8507" y="4361"/>
                  </a:lnTo>
                  <a:lnTo>
                    <a:pt x="6839" y="5863"/>
                  </a:lnTo>
                  <a:lnTo>
                    <a:pt x="5138" y="5629"/>
                  </a:lnTo>
                  <a:lnTo>
                    <a:pt x="3436" y="7831"/>
                  </a:lnTo>
                  <a:lnTo>
                    <a:pt x="1769" y="8064"/>
                  </a:lnTo>
                  <a:lnTo>
                    <a:pt x="67" y="9832"/>
                  </a:lnTo>
                  <a:cubicBezTo>
                    <a:pt x="1" y="9865"/>
                    <a:pt x="1" y="9932"/>
                    <a:pt x="67" y="9965"/>
                  </a:cubicBezTo>
                  <a:cubicBezTo>
                    <a:pt x="67" y="9999"/>
                    <a:pt x="101" y="9999"/>
                    <a:pt x="134" y="9999"/>
                  </a:cubicBezTo>
                  <a:cubicBezTo>
                    <a:pt x="134" y="9999"/>
                    <a:pt x="167" y="9965"/>
                    <a:pt x="201" y="9932"/>
                  </a:cubicBezTo>
                  <a:lnTo>
                    <a:pt x="1869" y="8231"/>
                  </a:lnTo>
                  <a:lnTo>
                    <a:pt x="3637" y="8031"/>
                  </a:lnTo>
                  <a:lnTo>
                    <a:pt x="5304" y="5863"/>
                  </a:lnTo>
                  <a:lnTo>
                    <a:pt x="6972" y="6096"/>
                  </a:lnTo>
                  <a:lnTo>
                    <a:pt x="8673" y="4528"/>
                  </a:lnTo>
                  <a:lnTo>
                    <a:pt x="10375" y="3528"/>
                  </a:lnTo>
                  <a:lnTo>
                    <a:pt x="12043" y="1193"/>
                  </a:lnTo>
                  <a:lnTo>
                    <a:pt x="13710" y="1726"/>
                  </a:lnTo>
                  <a:lnTo>
                    <a:pt x="15445" y="192"/>
                  </a:lnTo>
                  <a:cubicBezTo>
                    <a:pt x="15478" y="125"/>
                    <a:pt x="15478" y="58"/>
                    <a:pt x="15445" y="25"/>
                  </a:cubicBezTo>
                  <a:cubicBezTo>
                    <a:pt x="15428" y="8"/>
                    <a:pt x="15403" y="0"/>
                    <a:pt x="15378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77" name="Google Shape;420;p41">
              <a:extLst>
                <a:ext uri="{FF2B5EF4-FFF2-40B4-BE49-F238E27FC236}">
                  <a16:creationId xmlns:a16="http://schemas.microsoft.com/office/drawing/2014/main" id="{F75BBA07-3DBE-DEBB-E42B-9ADA9DEE49D7}"/>
                </a:ext>
              </a:extLst>
            </p:cNvPr>
            <p:cNvSpPr/>
            <p:nvPr/>
          </p:nvSpPr>
          <p:spPr>
            <a:xfrm>
              <a:off x="3224150" y="3135400"/>
              <a:ext cx="32550" cy="73200"/>
            </a:xfrm>
            <a:custGeom>
              <a:avLst/>
              <a:gdLst/>
              <a:ahLst/>
              <a:cxnLst/>
              <a:rect l="l" t="t" r="r" b="b"/>
              <a:pathLst>
                <a:path w="1302" h="2928" extrusionOk="0">
                  <a:moveTo>
                    <a:pt x="834" y="1293"/>
                  </a:moveTo>
                  <a:cubicBezTo>
                    <a:pt x="867" y="1293"/>
                    <a:pt x="901" y="1326"/>
                    <a:pt x="934" y="1360"/>
                  </a:cubicBezTo>
                  <a:cubicBezTo>
                    <a:pt x="1001" y="1393"/>
                    <a:pt x="1001" y="1426"/>
                    <a:pt x="1034" y="1493"/>
                  </a:cubicBezTo>
                  <a:cubicBezTo>
                    <a:pt x="1034" y="1560"/>
                    <a:pt x="1068" y="1626"/>
                    <a:pt x="1068" y="1693"/>
                  </a:cubicBezTo>
                  <a:cubicBezTo>
                    <a:pt x="1068" y="1860"/>
                    <a:pt x="1034" y="1993"/>
                    <a:pt x="934" y="2160"/>
                  </a:cubicBezTo>
                  <a:cubicBezTo>
                    <a:pt x="901" y="2227"/>
                    <a:pt x="867" y="2294"/>
                    <a:pt x="834" y="2360"/>
                  </a:cubicBezTo>
                  <a:cubicBezTo>
                    <a:pt x="767" y="2394"/>
                    <a:pt x="701" y="2460"/>
                    <a:pt x="634" y="2494"/>
                  </a:cubicBezTo>
                  <a:cubicBezTo>
                    <a:pt x="601" y="2527"/>
                    <a:pt x="534" y="2560"/>
                    <a:pt x="467" y="2560"/>
                  </a:cubicBezTo>
                  <a:cubicBezTo>
                    <a:pt x="434" y="2560"/>
                    <a:pt x="400" y="2527"/>
                    <a:pt x="367" y="2494"/>
                  </a:cubicBezTo>
                  <a:cubicBezTo>
                    <a:pt x="300" y="2460"/>
                    <a:pt x="300" y="2394"/>
                    <a:pt x="267" y="2360"/>
                  </a:cubicBezTo>
                  <a:cubicBezTo>
                    <a:pt x="267" y="2294"/>
                    <a:pt x="234" y="2227"/>
                    <a:pt x="234" y="2160"/>
                  </a:cubicBezTo>
                  <a:cubicBezTo>
                    <a:pt x="234" y="2093"/>
                    <a:pt x="267" y="1993"/>
                    <a:pt x="267" y="1927"/>
                  </a:cubicBezTo>
                  <a:cubicBezTo>
                    <a:pt x="300" y="1827"/>
                    <a:pt x="334" y="1760"/>
                    <a:pt x="367" y="1693"/>
                  </a:cubicBezTo>
                  <a:cubicBezTo>
                    <a:pt x="400" y="1626"/>
                    <a:pt x="434" y="1560"/>
                    <a:pt x="467" y="1493"/>
                  </a:cubicBezTo>
                  <a:cubicBezTo>
                    <a:pt x="534" y="1426"/>
                    <a:pt x="601" y="1393"/>
                    <a:pt x="634" y="1326"/>
                  </a:cubicBezTo>
                  <a:cubicBezTo>
                    <a:pt x="701" y="1326"/>
                    <a:pt x="767" y="1293"/>
                    <a:pt x="834" y="1293"/>
                  </a:cubicBezTo>
                  <a:close/>
                  <a:moveTo>
                    <a:pt x="851" y="0"/>
                  </a:moveTo>
                  <a:cubicBezTo>
                    <a:pt x="842" y="0"/>
                    <a:pt x="834" y="9"/>
                    <a:pt x="834" y="25"/>
                  </a:cubicBezTo>
                  <a:lnTo>
                    <a:pt x="701" y="92"/>
                  </a:lnTo>
                  <a:cubicBezTo>
                    <a:pt x="667" y="92"/>
                    <a:pt x="667" y="125"/>
                    <a:pt x="634" y="159"/>
                  </a:cubicBezTo>
                  <a:cubicBezTo>
                    <a:pt x="634" y="159"/>
                    <a:pt x="634" y="192"/>
                    <a:pt x="634" y="225"/>
                  </a:cubicBezTo>
                  <a:lnTo>
                    <a:pt x="167" y="1493"/>
                  </a:lnTo>
                  <a:cubicBezTo>
                    <a:pt x="134" y="1560"/>
                    <a:pt x="134" y="1626"/>
                    <a:pt x="100" y="1693"/>
                  </a:cubicBezTo>
                  <a:cubicBezTo>
                    <a:pt x="100" y="1760"/>
                    <a:pt x="33" y="1793"/>
                    <a:pt x="33" y="1860"/>
                  </a:cubicBezTo>
                  <a:cubicBezTo>
                    <a:pt x="33" y="1927"/>
                    <a:pt x="33" y="1993"/>
                    <a:pt x="0" y="2093"/>
                  </a:cubicBezTo>
                  <a:cubicBezTo>
                    <a:pt x="0" y="2160"/>
                    <a:pt x="0" y="2227"/>
                    <a:pt x="0" y="2294"/>
                  </a:cubicBezTo>
                  <a:cubicBezTo>
                    <a:pt x="0" y="2394"/>
                    <a:pt x="33" y="2527"/>
                    <a:pt x="67" y="2627"/>
                  </a:cubicBezTo>
                  <a:cubicBezTo>
                    <a:pt x="67" y="2694"/>
                    <a:pt x="134" y="2794"/>
                    <a:pt x="200" y="2827"/>
                  </a:cubicBezTo>
                  <a:cubicBezTo>
                    <a:pt x="234" y="2894"/>
                    <a:pt x="334" y="2927"/>
                    <a:pt x="400" y="2927"/>
                  </a:cubicBezTo>
                  <a:cubicBezTo>
                    <a:pt x="467" y="2927"/>
                    <a:pt x="567" y="2894"/>
                    <a:pt x="667" y="2827"/>
                  </a:cubicBezTo>
                  <a:cubicBezTo>
                    <a:pt x="734" y="2794"/>
                    <a:pt x="834" y="2694"/>
                    <a:pt x="901" y="2627"/>
                  </a:cubicBezTo>
                  <a:cubicBezTo>
                    <a:pt x="1001" y="2527"/>
                    <a:pt x="1068" y="2427"/>
                    <a:pt x="1101" y="2327"/>
                  </a:cubicBezTo>
                  <a:cubicBezTo>
                    <a:pt x="1168" y="2194"/>
                    <a:pt x="1201" y="2060"/>
                    <a:pt x="1234" y="1927"/>
                  </a:cubicBezTo>
                  <a:cubicBezTo>
                    <a:pt x="1268" y="1827"/>
                    <a:pt x="1301" y="1693"/>
                    <a:pt x="1301" y="1560"/>
                  </a:cubicBezTo>
                  <a:cubicBezTo>
                    <a:pt x="1301" y="1426"/>
                    <a:pt x="1268" y="1326"/>
                    <a:pt x="1234" y="1226"/>
                  </a:cubicBezTo>
                  <a:cubicBezTo>
                    <a:pt x="1201" y="1126"/>
                    <a:pt x="1168" y="1059"/>
                    <a:pt x="1101" y="993"/>
                  </a:cubicBezTo>
                  <a:cubicBezTo>
                    <a:pt x="1068" y="959"/>
                    <a:pt x="967" y="926"/>
                    <a:pt x="901" y="926"/>
                  </a:cubicBezTo>
                  <a:cubicBezTo>
                    <a:pt x="801" y="926"/>
                    <a:pt x="734" y="959"/>
                    <a:pt x="667" y="993"/>
                  </a:cubicBezTo>
                  <a:cubicBezTo>
                    <a:pt x="634" y="1026"/>
                    <a:pt x="634" y="1026"/>
                    <a:pt x="601" y="1026"/>
                  </a:cubicBezTo>
                  <a:cubicBezTo>
                    <a:pt x="601" y="1059"/>
                    <a:pt x="567" y="1059"/>
                    <a:pt x="567" y="1059"/>
                  </a:cubicBezTo>
                  <a:lnTo>
                    <a:pt x="867" y="125"/>
                  </a:lnTo>
                  <a:lnTo>
                    <a:pt x="867" y="92"/>
                  </a:lnTo>
                  <a:lnTo>
                    <a:pt x="867" y="59"/>
                  </a:lnTo>
                  <a:lnTo>
                    <a:pt x="867" y="25"/>
                  </a:lnTo>
                  <a:cubicBezTo>
                    <a:pt x="867" y="9"/>
                    <a:pt x="859" y="0"/>
                    <a:pt x="85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421;p41">
              <a:extLst>
                <a:ext uri="{FF2B5EF4-FFF2-40B4-BE49-F238E27FC236}">
                  <a16:creationId xmlns:a16="http://schemas.microsoft.com/office/drawing/2014/main" id="{0D8E0DA4-6D0D-A3FC-CF9A-B50ABCE1BF65}"/>
                </a:ext>
              </a:extLst>
            </p:cNvPr>
            <p:cNvSpPr/>
            <p:nvPr/>
          </p:nvSpPr>
          <p:spPr>
            <a:xfrm>
              <a:off x="3260825" y="3111000"/>
              <a:ext cx="31725" cy="76750"/>
            </a:xfrm>
            <a:custGeom>
              <a:avLst/>
              <a:gdLst/>
              <a:ahLst/>
              <a:cxnLst/>
              <a:rect l="l" t="t" r="r" b="b"/>
              <a:pathLst>
                <a:path w="1269" h="3070" extrusionOk="0">
                  <a:moveTo>
                    <a:pt x="1135" y="1"/>
                  </a:moveTo>
                  <a:lnTo>
                    <a:pt x="168" y="568"/>
                  </a:lnTo>
                  <a:cubicBezTo>
                    <a:pt x="134" y="568"/>
                    <a:pt x="134" y="601"/>
                    <a:pt x="101" y="601"/>
                  </a:cubicBezTo>
                  <a:cubicBezTo>
                    <a:pt x="101" y="634"/>
                    <a:pt x="101" y="668"/>
                    <a:pt x="101" y="701"/>
                  </a:cubicBezTo>
                  <a:lnTo>
                    <a:pt x="101" y="835"/>
                  </a:lnTo>
                  <a:cubicBezTo>
                    <a:pt x="101" y="868"/>
                    <a:pt x="101" y="901"/>
                    <a:pt x="101" y="901"/>
                  </a:cubicBezTo>
                  <a:lnTo>
                    <a:pt x="168" y="901"/>
                  </a:lnTo>
                  <a:lnTo>
                    <a:pt x="868" y="468"/>
                  </a:lnTo>
                  <a:lnTo>
                    <a:pt x="434" y="1468"/>
                  </a:lnTo>
                  <a:lnTo>
                    <a:pt x="401" y="1535"/>
                  </a:lnTo>
                  <a:cubicBezTo>
                    <a:pt x="401" y="1568"/>
                    <a:pt x="401" y="1602"/>
                    <a:pt x="401" y="1602"/>
                  </a:cubicBezTo>
                  <a:lnTo>
                    <a:pt x="401" y="1735"/>
                  </a:lnTo>
                  <a:cubicBezTo>
                    <a:pt x="401" y="1769"/>
                    <a:pt x="401" y="1802"/>
                    <a:pt x="401" y="1802"/>
                  </a:cubicBezTo>
                  <a:cubicBezTo>
                    <a:pt x="401" y="1819"/>
                    <a:pt x="409" y="1827"/>
                    <a:pt x="418" y="1827"/>
                  </a:cubicBezTo>
                  <a:cubicBezTo>
                    <a:pt x="426" y="1827"/>
                    <a:pt x="434" y="1819"/>
                    <a:pt x="434" y="1802"/>
                  </a:cubicBezTo>
                  <a:lnTo>
                    <a:pt x="668" y="1702"/>
                  </a:lnTo>
                  <a:cubicBezTo>
                    <a:pt x="701" y="1668"/>
                    <a:pt x="768" y="1635"/>
                    <a:pt x="801" y="1635"/>
                  </a:cubicBezTo>
                  <a:cubicBezTo>
                    <a:pt x="818" y="1618"/>
                    <a:pt x="843" y="1610"/>
                    <a:pt x="868" y="1610"/>
                  </a:cubicBezTo>
                  <a:cubicBezTo>
                    <a:pt x="893" y="1610"/>
                    <a:pt x="918" y="1618"/>
                    <a:pt x="935" y="1635"/>
                  </a:cubicBezTo>
                  <a:cubicBezTo>
                    <a:pt x="968" y="1635"/>
                    <a:pt x="1002" y="1668"/>
                    <a:pt x="1002" y="1702"/>
                  </a:cubicBezTo>
                  <a:cubicBezTo>
                    <a:pt x="1035" y="1769"/>
                    <a:pt x="1035" y="1835"/>
                    <a:pt x="1035" y="1902"/>
                  </a:cubicBezTo>
                  <a:cubicBezTo>
                    <a:pt x="1035" y="1969"/>
                    <a:pt x="1035" y="2069"/>
                    <a:pt x="1002" y="2135"/>
                  </a:cubicBezTo>
                  <a:cubicBezTo>
                    <a:pt x="1002" y="2202"/>
                    <a:pt x="968" y="2269"/>
                    <a:pt x="935" y="2336"/>
                  </a:cubicBezTo>
                  <a:cubicBezTo>
                    <a:pt x="901" y="2402"/>
                    <a:pt x="835" y="2436"/>
                    <a:pt x="801" y="2502"/>
                  </a:cubicBezTo>
                  <a:cubicBezTo>
                    <a:pt x="768" y="2536"/>
                    <a:pt x="701" y="2569"/>
                    <a:pt x="668" y="2602"/>
                  </a:cubicBezTo>
                  <a:cubicBezTo>
                    <a:pt x="601" y="2636"/>
                    <a:pt x="535" y="2669"/>
                    <a:pt x="468" y="2703"/>
                  </a:cubicBezTo>
                  <a:lnTo>
                    <a:pt x="334" y="2703"/>
                  </a:lnTo>
                  <a:cubicBezTo>
                    <a:pt x="334" y="2669"/>
                    <a:pt x="301" y="2636"/>
                    <a:pt x="268" y="2636"/>
                  </a:cubicBezTo>
                  <a:cubicBezTo>
                    <a:pt x="268" y="2602"/>
                    <a:pt x="268" y="2569"/>
                    <a:pt x="234" y="2536"/>
                  </a:cubicBezTo>
                  <a:cubicBezTo>
                    <a:pt x="234" y="2502"/>
                    <a:pt x="234" y="2469"/>
                    <a:pt x="201" y="2469"/>
                  </a:cubicBezTo>
                  <a:lnTo>
                    <a:pt x="168" y="2469"/>
                  </a:lnTo>
                  <a:lnTo>
                    <a:pt x="34" y="2536"/>
                  </a:lnTo>
                  <a:cubicBezTo>
                    <a:pt x="34" y="2536"/>
                    <a:pt x="1" y="2569"/>
                    <a:pt x="1" y="2569"/>
                  </a:cubicBezTo>
                  <a:cubicBezTo>
                    <a:pt x="1" y="2602"/>
                    <a:pt x="1" y="2602"/>
                    <a:pt x="1" y="2636"/>
                  </a:cubicBezTo>
                  <a:cubicBezTo>
                    <a:pt x="1" y="2703"/>
                    <a:pt x="34" y="2803"/>
                    <a:pt x="34" y="2869"/>
                  </a:cubicBezTo>
                  <a:cubicBezTo>
                    <a:pt x="68" y="2936"/>
                    <a:pt x="101" y="2969"/>
                    <a:pt x="168" y="3003"/>
                  </a:cubicBezTo>
                  <a:cubicBezTo>
                    <a:pt x="234" y="3036"/>
                    <a:pt x="301" y="3069"/>
                    <a:pt x="368" y="3069"/>
                  </a:cubicBezTo>
                  <a:cubicBezTo>
                    <a:pt x="468" y="3036"/>
                    <a:pt x="568" y="3003"/>
                    <a:pt x="635" y="2936"/>
                  </a:cubicBezTo>
                  <a:cubicBezTo>
                    <a:pt x="735" y="2903"/>
                    <a:pt x="835" y="2836"/>
                    <a:pt x="901" y="2769"/>
                  </a:cubicBezTo>
                  <a:cubicBezTo>
                    <a:pt x="968" y="2669"/>
                    <a:pt x="1035" y="2569"/>
                    <a:pt x="1068" y="2469"/>
                  </a:cubicBezTo>
                  <a:cubicBezTo>
                    <a:pt x="1135" y="2369"/>
                    <a:pt x="1202" y="2269"/>
                    <a:pt x="1202" y="2135"/>
                  </a:cubicBezTo>
                  <a:cubicBezTo>
                    <a:pt x="1268" y="2035"/>
                    <a:pt x="1268" y="1902"/>
                    <a:pt x="1268" y="1769"/>
                  </a:cubicBezTo>
                  <a:cubicBezTo>
                    <a:pt x="1268" y="1668"/>
                    <a:pt x="1268" y="1568"/>
                    <a:pt x="1235" y="1468"/>
                  </a:cubicBezTo>
                  <a:cubicBezTo>
                    <a:pt x="1202" y="1402"/>
                    <a:pt x="1168" y="1335"/>
                    <a:pt x="1102" y="1302"/>
                  </a:cubicBezTo>
                  <a:cubicBezTo>
                    <a:pt x="1068" y="1235"/>
                    <a:pt x="1002" y="1235"/>
                    <a:pt x="935" y="1235"/>
                  </a:cubicBezTo>
                  <a:cubicBezTo>
                    <a:pt x="868" y="1235"/>
                    <a:pt x="768" y="1268"/>
                    <a:pt x="701" y="1302"/>
                  </a:cubicBezTo>
                  <a:lnTo>
                    <a:pt x="1135" y="334"/>
                  </a:lnTo>
                  <a:cubicBezTo>
                    <a:pt x="1168" y="301"/>
                    <a:pt x="1168" y="267"/>
                    <a:pt x="1168" y="234"/>
                  </a:cubicBezTo>
                  <a:cubicBezTo>
                    <a:pt x="1168" y="234"/>
                    <a:pt x="1168" y="201"/>
                    <a:pt x="1168" y="167"/>
                  </a:cubicBezTo>
                  <a:lnTo>
                    <a:pt x="1168" y="67"/>
                  </a:lnTo>
                  <a:cubicBezTo>
                    <a:pt x="1202" y="34"/>
                    <a:pt x="1202" y="1"/>
                    <a:pt x="116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422;p41">
              <a:extLst>
                <a:ext uri="{FF2B5EF4-FFF2-40B4-BE49-F238E27FC236}">
                  <a16:creationId xmlns:a16="http://schemas.microsoft.com/office/drawing/2014/main" id="{1B752802-A350-E514-71EF-518F0A97712C}"/>
                </a:ext>
              </a:extLst>
            </p:cNvPr>
            <p:cNvSpPr/>
            <p:nvPr/>
          </p:nvSpPr>
          <p:spPr>
            <a:xfrm>
              <a:off x="3298350" y="3089325"/>
              <a:ext cx="31725" cy="77575"/>
            </a:xfrm>
            <a:custGeom>
              <a:avLst/>
              <a:gdLst/>
              <a:ahLst/>
              <a:cxnLst/>
              <a:rect l="l" t="t" r="r" b="b"/>
              <a:pathLst>
                <a:path w="1269" h="3103" extrusionOk="0">
                  <a:moveTo>
                    <a:pt x="1102" y="0"/>
                  </a:moveTo>
                  <a:lnTo>
                    <a:pt x="134" y="567"/>
                  </a:lnTo>
                  <a:cubicBezTo>
                    <a:pt x="101" y="567"/>
                    <a:pt x="101" y="601"/>
                    <a:pt x="68" y="634"/>
                  </a:cubicBezTo>
                  <a:cubicBezTo>
                    <a:pt x="68" y="667"/>
                    <a:pt x="68" y="667"/>
                    <a:pt x="68" y="701"/>
                  </a:cubicBezTo>
                  <a:lnTo>
                    <a:pt x="68" y="834"/>
                  </a:lnTo>
                  <a:cubicBezTo>
                    <a:pt x="68" y="868"/>
                    <a:pt x="68" y="901"/>
                    <a:pt x="68" y="901"/>
                  </a:cubicBezTo>
                  <a:cubicBezTo>
                    <a:pt x="84" y="918"/>
                    <a:pt x="101" y="926"/>
                    <a:pt x="113" y="926"/>
                  </a:cubicBezTo>
                  <a:cubicBezTo>
                    <a:pt x="126" y="926"/>
                    <a:pt x="134" y="918"/>
                    <a:pt x="134" y="901"/>
                  </a:cubicBezTo>
                  <a:lnTo>
                    <a:pt x="835" y="501"/>
                  </a:lnTo>
                  <a:lnTo>
                    <a:pt x="401" y="1501"/>
                  </a:lnTo>
                  <a:cubicBezTo>
                    <a:pt x="401" y="1501"/>
                    <a:pt x="368" y="1535"/>
                    <a:pt x="368" y="1568"/>
                  </a:cubicBezTo>
                  <a:cubicBezTo>
                    <a:pt x="368" y="1568"/>
                    <a:pt x="368" y="1601"/>
                    <a:pt x="368" y="1635"/>
                  </a:cubicBezTo>
                  <a:lnTo>
                    <a:pt x="368" y="1768"/>
                  </a:lnTo>
                  <a:cubicBezTo>
                    <a:pt x="368" y="1768"/>
                    <a:pt x="368" y="1802"/>
                    <a:pt x="368" y="1835"/>
                  </a:cubicBezTo>
                  <a:lnTo>
                    <a:pt x="435" y="1835"/>
                  </a:lnTo>
                  <a:lnTo>
                    <a:pt x="635" y="1702"/>
                  </a:lnTo>
                  <a:cubicBezTo>
                    <a:pt x="668" y="1668"/>
                    <a:pt x="735" y="1668"/>
                    <a:pt x="768" y="1635"/>
                  </a:cubicBezTo>
                  <a:lnTo>
                    <a:pt x="902" y="1635"/>
                  </a:lnTo>
                  <a:cubicBezTo>
                    <a:pt x="935" y="1668"/>
                    <a:pt x="968" y="1702"/>
                    <a:pt x="968" y="1735"/>
                  </a:cubicBezTo>
                  <a:cubicBezTo>
                    <a:pt x="1002" y="1802"/>
                    <a:pt x="1002" y="1868"/>
                    <a:pt x="1002" y="1935"/>
                  </a:cubicBezTo>
                  <a:cubicBezTo>
                    <a:pt x="1002" y="2002"/>
                    <a:pt x="1002" y="2068"/>
                    <a:pt x="968" y="2169"/>
                  </a:cubicBezTo>
                  <a:cubicBezTo>
                    <a:pt x="968" y="2235"/>
                    <a:pt x="935" y="2302"/>
                    <a:pt x="902" y="2369"/>
                  </a:cubicBezTo>
                  <a:cubicBezTo>
                    <a:pt x="868" y="2402"/>
                    <a:pt x="835" y="2469"/>
                    <a:pt x="768" y="2502"/>
                  </a:cubicBezTo>
                  <a:cubicBezTo>
                    <a:pt x="735" y="2569"/>
                    <a:pt x="668" y="2602"/>
                    <a:pt x="635" y="2636"/>
                  </a:cubicBezTo>
                  <a:cubicBezTo>
                    <a:pt x="568" y="2669"/>
                    <a:pt x="501" y="2702"/>
                    <a:pt x="435" y="2702"/>
                  </a:cubicBezTo>
                  <a:cubicBezTo>
                    <a:pt x="418" y="2719"/>
                    <a:pt x="401" y="2727"/>
                    <a:pt x="385" y="2727"/>
                  </a:cubicBezTo>
                  <a:cubicBezTo>
                    <a:pt x="368" y="2727"/>
                    <a:pt x="351" y="2719"/>
                    <a:pt x="334" y="2702"/>
                  </a:cubicBezTo>
                  <a:cubicBezTo>
                    <a:pt x="301" y="2702"/>
                    <a:pt x="268" y="2669"/>
                    <a:pt x="268" y="2636"/>
                  </a:cubicBezTo>
                  <a:cubicBezTo>
                    <a:pt x="234" y="2602"/>
                    <a:pt x="234" y="2569"/>
                    <a:pt x="234" y="2535"/>
                  </a:cubicBezTo>
                  <a:cubicBezTo>
                    <a:pt x="234" y="2535"/>
                    <a:pt x="201" y="2502"/>
                    <a:pt x="201" y="2502"/>
                  </a:cubicBezTo>
                  <a:cubicBezTo>
                    <a:pt x="201" y="2485"/>
                    <a:pt x="193" y="2477"/>
                    <a:pt x="184" y="2477"/>
                  </a:cubicBezTo>
                  <a:cubicBezTo>
                    <a:pt x="176" y="2477"/>
                    <a:pt x="168" y="2485"/>
                    <a:pt x="168" y="2502"/>
                  </a:cubicBezTo>
                  <a:lnTo>
                    <a:pt x="34" y="2569"/>
                  </a:lnTo>
                  <a:cubicBezTo>
                    <a:pt x="34" y="2569"/>
                    <a:pt x="1" y="2602"/>
                    <a:pt x="1" y="2602"/>
                  </a:cubicBezTo>
                  <a:cubicBezTo>
                    <a:pt x="1" y="2636"/>
                    <a:pt x="1" y="2636"/>
                    <a:pt x="1" y="2669"/>
                  </a:cubicBezTo>
                  <a:cubicBezTo>
                    <a:pt x="1" y="2736"/>
                    <a:pt x="1" y="2836"/>
                    <a:pt x="34" y="2902"/>
                  </a:cubicBezTo>
                  <a:cubicBezTo>
                    <a:pt x="68" y="2969"/>
                    <a:pt x="101" y="3002"/>
                    <a:pt x="168" y="3036"/>
                  </a:cubicBezTo>
                  <a:cubicBezTo>
                    <a:pt x="234" y="3069"/>
                    <a:pt x="301" y="3103"/>
                    <a:pt x="368" y="3103"/>
                  </a:cubicBezTo>
                  <a:cubicBezTo>
                    <a:pt x="468" y="3069"/>
                    <a:pt x="568" y="3036"/>
                    <a:pt x="635" y="2969"/>
                  </a:cubicBezTo>
                  <a:cubicBezTo>
                    <a:pt x="735" y="2936"/>
                    <a:pt x="801" y="2869"/>
                    <a:pt x="902" y="2802"/>
                  </a:cubicBezTo>
                  <a:cubicBezTo>
                    <a:pt x="968" y="2702"/>
                    <a:pt x="1035" y="2602"/>
                    <a:pt x="1068" y="2502"/>
                  </a:cubicBezTo>
                  <a:cubicBezTo>
                    <a:pt x="1135" y="2402"/>
                    <a:pt x="1168" y="2302"/>
                    <a:pt x="1202" y="2169"/>
                  </a:cubicBezTo>
                  <a:cubicBezTo>
                    <a:pt x="1235" y="2068"/>
                    <a:pt x="1268" y="1935"/>
                    <a:pt x="1268" y="1802"/>
                  </a:cubicBezTo>
                  <a:cubicBezTo>
                    <a:pt x="1268" y="1702"/>
                    <a:pt x="1235" y="1601"/>
                    <a:pt x="1235" y="1501"/>
                  </a:cubicBezTo>
                  <a:cubicBezTo>
                    <a:pt x="1202" y="1435"/>
                    <a:pt x="1168" y="1368"/>
                    <a:pt x="1102" y="1335"/>
                  </a:cubicBezTo>
                  <a:cubicBezTo>
                    <a:pt x="1068" y="1268"/>
                    <a:pt x="1002" y="1268"/>
                    <a:pt x="935" y="1268"/>
                  </a:cubicBezTo>
                  <a:cubicBezTo>
                    <a:pt x="835" y="1268"/>
                    <a:pt x="768" y="1301"/>
                    <a:pt x="701" y="1335"/>
                  </a:cubicBezTo>
                  <a:lnTo>
                    <a:pt x="1135" y="367"/>
                  </a:lnTo>
                  <a:cubicBezTo>
                    <a:pt x="1168" y="334"/>
                    <a:pt x="1168" y="301"/>
                    <a:pt x="1168" y="267"/>
                  </a:cubicBezTo>
                  <a:cubicBezTo>
                    <a:pt x="1168" y="267"/>
                    <a:pt x="1168" y="234"/>
                    <a:pt x="1168" y="200"/>
                  </a:cubicBezTo>
                  <a:lnTo>
                    <a:pt x="1168" y="67"/>
                  </a:lnTo>
                  <a:cubicBezTo>
                    <a:pt x="1168" y="34"/>
                    <a:pt x="1168" y="34"/>
                    <a:pt x="116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423;p41">
              <a:extLst>
                <a:ext uri="{FF2B5EF4-FFF2-40B4-BE49-F238E27FC236}">
                  <a16:creationId xmlns:a16="http://schemas.microsoft.com/office/drawing/2014/main" id="{7D13ADF5-8CAB-44BE-3DDE-5D4E4114FE1A}"/>
                </a:ext>
              </a:extLst>
            </p:cNvPr>
            <p:cNvSpPr/>
            <p:nvPr/>
          </p:nvSpPr>
          <p:spPr>
            <a:xfrm>
              <a:off x="3221650" y="3125675"/>
              <a:ext cx="381125" cy="230325"/>
            </a:xfrm>
            <a:custGeom>
              <a:avLst/>
              <a:gdLst/>
              <a:ahLst/>
              <a:cxnLst/>
              <a:rect l="l" t="t" r="r" b="b"/>
              <a:pathLst>
                <a:path w="15245" h="9213" extrusionOk="0">
                  <a:moveTo>
                    <a:pt x="15091" y="0"/>
                  </a:moveTo>
                  <a:cubicBezTo>
                    <a:pt x="15048" y="0"/>
                    <a:pt x="14998" y="15"/>
                    <a:pt x="14944" y="47"/>
                  </a:cubicBezTo>
                  <a:lnTo>
                    <a:pt x="300" y="8520"/>
                  </a:lnTo>
                  <a:cubicBezTo>
                    <a:pt x="133" y="8620"/>
                    <a:pt x="0" y="8820"/>
                    <a:pt x="0" y="9020"/>
                  </a:cubicBezTo>
                  <a:cubicBezTo>
                    <a:pt x="0" y="9144"/>
                    <a:pt x="73" y="9213"/>
                    <a:pt x="179" y="9213"/>
                  </a:cubicBezTo>
                  <a:cubicBezTo>
                    <a:pt x="216" y="9213"/>
                    <a:pt x="257" y="9204"/>
                    <a:pt x="300" y="9187"/>
                  </a:cubicBezTo>
                  <a:lnTo>
                    <a:pt x="14944" y="681"/>
                  </a:lnTo>
                  <a:cubicBezTo>
                    <a:pt x="15111" y="581"/>
                    <a:pt x="15211" y="414"/>
                    <a:pt x="15244" y="181"/>
                  </a:cubicBezTo>
                  <a:cubicBezTo>
                    <a:pt x="15244" y="67"/>
                    <a:pt x="15183" y="0"/>
                    <a:pt x="1509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424;p41">
              <a:extLst>
                <a:ext uri="{FF2B5EF4-FFF2-40B4-BE49-F238E27FC236}">
                  <a16:creationId xmlns:a16="http://schemas.microsoft.com/office/drawing/2014/main" id="{B5A72608-2981-343B-87E3-5A67DE22CEB7}"/>
                </a:ext>
              </a:extLst>
            </p:cNvPr>
            <p:cNvSpPr/>
            <p:nvPr/>
          </p:nvSpPr>
          <p:spPr>
            <a:xfrm>
              <a:off x="3221650" y="3045650"/>
              <a:ext cx="96750" cy="66025"/>
            </a:xfrm>
            <a:custGeom>
              <a:avLst/>
              <a:gdLst/>
              <a:ahLst/>
              <a:cxnLst/>
              <a:rect l="l" t="t" r="r" b="b"/>
              <a:pathLst>
                <a:path w="3870" h="2641" extrusionOk="0">
                  <a:moveTo>
                    <a:pt x="3712" y="0"/>
                  </a:moveTo>
                  <a:cubicBezTo>
                    <a:pt x="3669" y="0"/>
                    <a:pt x="3621" y="15"/>
                    <a:pt x="3569" y="46"/>
                  </a:cubicBezTo>
                  <a:lnTo>
                    <a:pt x="300" y="1947"/>
                  </a:lnTo>
                  <a:cubicBezTo>
                    <a:pt x="133" y="2048"/>
                    <a:pt x="0" y="2248"/>
                    <a:pt x="0" y="2448"/>
                  </a:cubicBezTo>
                  <a:cubicBezTo>
                    <a:pt x="0" y="2572"/>
                    <a:pt x="73" y="2640"/>
                    <a:pt x="179" y="2640"/>
                  </a:cubicBezTo>
                  <a:cubicBezTo>
                    <a:pt x="216" y="2640"/>
                    <a:pt x="257" y="2632"/>
                    <a:pt x="300" y="2615"/>
                  </a:cubicBezTo>
                  <a:lnTo>
                    <a:pt x="3569" y="713"/>
                  </a:lnTo>
                  <a:cubicBezTo>
                    <a:pt x="3736" y="580"/>
                    <a:pt x="3869" y="413"/>
                    <a:pt x="3869" y="213"/>
                  </a:cubicBezTo>
                  <a:cubicBezTo>
                    <a:pt x="3869" y="75"/>
                    <a:pt x="3806" y="0"/>
                    <a:pt x="3712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425;p41">
              <a:extLst>
                <a:ext uri="{FF2B5EF4-FFF2-40B4-BE49-F238E27FC236}">
                  <a16:creationId xmlns:a16="http://schemas.microsoft.com/office/drawing/2014/main" id="{894CD65C-22FE-C5CB-D9C2-777811D5991E}"/>
                </a:ext>
              </a:extLst>
            </p:cNvPr>
            <p:cNvSpPr/>
            <p:nvPr/>
          </p:nvSpPr>
          <p:spPr>
            <a:xfrm>
              <a:off x="3218300" y="3312900"/>
              <a:ext cx="388650" cy="285150"/>
            </a:xfrm>
            <a:custGeom>
              <a:avLst/>
              <a:gdLst/>
              <a:ahLst/>
              <a:cxnLst/>
              <a:rect l="l" t="t" r="r" b="b"/>
              <a:pathLst>
                <a:path w="15546" h="11406" extrusionOk="0">
                  <a:moveTo>
                    <a:pt x="15407" y="1"/>
                  </a:moveTo>
                  <a:cubicBezTo>
                    <a:pt x="15371" y="1"/>
                    <a:pt x="15334" y="19"/>
                    <a:pt x="15312" y="64"/>
                  </a:cubicBezTo>
                  <a:lnTo>
                    <a:pt x="13644" y="2932"/>
                  </a:lnTo>
                  <a:lnTo>
                    <a:pt x="12009" y="3266"/>
                  </a:lnTo>
                  <a:lnTo>
                    <a:pt x="11976" y="3266"/>
                  </a:lnTo>
                  <a:lnTo>
                    <a:pt x="10308" y="4734"/>
                  </a:lnTo>
                  <a:lnTo>
                    <a:pt x="8573" y="3900"/>
                  </a:lnTo>
                  <a:lnTo>
                    <a:pt x="6839" y="7302"/>
                  </a:lnTo>
                  <a:lnTo>
                    <a:pt x="5171" y="7769"/>
                  </a:lnTo>
                  <a:lnTo>
                    <a:pt x="3470" y="9270"/>
                  </a:lnTo>
                  <a:lnTo>
                    <a:pt x="1769" y="9470"/>
                  </a:lnTo>
                  <a:lnTo>
                    <a:pt x="67" y="11238"/>
                  </a:lnTo>
                  <a:cubicBezTo>
                    <a:pt x="1" y="11272"/>
                    <a:pt x="1" y="11338"/>
                    <a:pt x="67" y="11372"/>
                  </a:cubicBezTo>
                  <a:cubicBezTo>
                    <a:pt x="67" y="11405"/>
                    <a:pt x="101" y="11405"/>
                    <a:pt x="134" y="11405"/>
                  </a:cubicBezTo>
                  <a:cubicBezTo>
                    <a:pt x="167" y="11405"/>
                    <a:pt x="201" y="11405"/>
                    <a:pt x="234" y="11372"/>
                  </a:cubicBezTo>
                  <a:lnTo>
                    <a:pt x="1902" y="9671"/>
                  </a:lnTo>
                  <a:lnTo>
                    <a:pt x="3570" y="9437"/>
                  </a:lnTo>
                  <a:lnTo>
                    <a:pt x="5271" y="7936"/>
                  </a:lnTo>
                  <a:lnTo>
                    <a:pt x="7006" y="7469"/>
                  </a:lnTo>
                  <a:lnTo>
                    <a:pt x="8673" y="4133"/>
                  </a:lnTo>
                  <a:lnTo>
                    <a:pt x="10341" y="4967"/>
                  </a:lnTo>
                  <a:lnTo>
                    <a:pt x="12076" y="3466"/>
                  </a:lnTo>
                  <a:lnTo>
                    <a:pt x="13777" y="3133"/>
                  </a:lnTo>
                  <a:lnTo>
                    <a:pt x="15478" y="164"/>
                  </a:lnTo>
                  <a:cubicBezTo>
                    <a:pt x="15545" y="75"/>
                    <a:pt x="15478" y="1"/>
                    <a:pt x="15407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426;p41">
              <a:extLst>
                <a:ext uri="{FF2B5EF4-FFF2-40B4-BE49-F238E27FC236}">
                  <a16:creationId xmlns:a16="http://schemas.microsoft.com/office/drawing/2014/main" id="{56DC1548-8379-D92F-2659-97124B773A7F}"/>
                </a:ext>
              </a:extLst>
            </p:cNvPr>
            <p:cNvSpPr/>
            <p:nvPr/>
          </p:nvSpPr>
          <p:spPr>
            <a:xfrm>
              <a:off x="3218300" y="3312900"/>
              <a:ext cx="388650" cy="285150"/>
            </a:xfrm>
            <a:custGeom>
              <a:avLst/>
              <a:gdLst/>
              <a:ahLst/>
              <a:cxnLst/>
              <a:rect l="l" t="t" r="r" b="b"/>
              <a:pathLst>
                <a:path w="15546" h="11406" extrusionOk="0">
                  <a:moveTo>
                    <a:pt x="15407" y="1"/>
                  </a:moveTo>
                  <a:cubicBezTo>
                    <a:pt x="15371" y="1"/>
                    <a:pt x="15334" y="19"/>
                    <a:pt x="15312" y="64"/>
                  </a:cubicBezTo>
                  <a:lnTo>
                    <a:pt x="13644" y="2932"/>
                  </a:lnTo>
                  <a:lnTo>
                    <a:pt x="12009" y="3266"/>
                  </a:lnTo>
                  <a:lnTo>
                    <a:pt x="11976" y="3266"/>
                  </a:lnTo>
                  <a:lnTo>
                    <a:pt x="10308" y="4734"/>
                  </a:lnTo>
                  <a:lnTo>
                    <a:pt x="8573" y="3900"/>
                  </a:lnTo>
                  <a:lnTo>
                    <a:pt x="6839" y="7302"/>
                  </a:lnTo>
                  <a:lnTo>
                    <a:pt x="5171" y="7769"/>
                  </a:lnTo>
                  <a:lnTo>
                    <a:pt x="3470" y="9270"/>
                  </a:lnTo>
                  <a:lnTo>
                    <a:pt x="1769" y="9470"/>
                  </a:lnTo>
                  <a:lnTo>
                    <a:pt x="67" y="11238"/>
                  </a:lnTo>
                  <a:cubicBezTo>
                    <a:pt x="1" y="11272"/>
                    <a:pt x="1" y="11338"/>
                    <a:pt x="67" y="11372"/>
                  </a:cubicBezTo>
                  <a:cubicBezTo>
                    <a:pt x="67" y="11405"/>
                    <a:pt x="101" y="11405"/>
                    <a:pt x="134" y="11405"/>
                  </a:cubicBezTo>
                  <a:cubicBezTo>
                    <a:pt x="167" y="11405"/>
                    <a:pt x="201" y="11405"/>
                    <a:pt x="234" y="11372"/>
                  </a:cubicBezTo>
                  <a:lnTo>
                    <a:pt x="1902" y="9671"/>
                  </a:lnTo>
                  <a:lnTo>
                    <a:pt x="3570" y="9437"/>
                  </a:lnTo>
                  <a:lnTo>
                    <a:pt x="5271" y="7936"/>
                  </a:lnTo>
                  <a:lnTo>
                    <a:pt x="7006" y="7469"/>
                  </a:lnTo>
                  <a:lnTo>
                    <a:pt x="8673" y="4133"/>
                  </a:lnTo>
                  <a:lnTo>
                    <a:pt x="10341" y="4967"/>
                  </a:lnTo>
                  <a:lnTo>
                    <a:pt x="12076" y="3466"/>
                  </a:lnTo>
                  <a:lnTo>
                    <a:pt x="13777" y="3133"/>
                  </a:lnTo>
                  <a:lnTo>
                    <a:pt x="15478" y="164"/>
                  </a:lnTo>
                  <a:cubicBezTo>
                    <a:pt x="15545" y="75"/>
                    <a:pt x="15478" y="1"/>
                    <a:pt x="1540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427;p41">
              <a:extLst>
                <a:ext uri="{FF2B5EF4-FFF2-40B4-BE49-F238E27FC236}">
                  <a16:creationId xmlns:a16="http://schemas.microsoft.com/office/drawing/2014/main" id="{F0065BAE-4A77-2BEC-EAA0-9962BB09F84E}"/>
                </a:ext>
              </a:extLst>
            </p:cNvPr>
            <p:cNvSpPr/>
            <p:nvPr/>
          </p:nvSpPr>
          <p:spPr>
            <a:xfrm>
              <a:off x="3223300" y="3431450"/>
              <a:ext cx="20050" cy="68200"/>
            </a:xfrm>
            <a:custGeom>
              <a:avLst/>
              <a:gdLst/>
              <a:ahLst/>
              <a:cxnLst/>
              <a:rect l="l" t="t" r="r" b="b"/>
              <a:pathLst>
                <a:path w="802" h="2728" extrusionOk="0">
                  <a:moveTo>
                    <a:pt x="785" y="0"/>
                  </a:moveTo>
                  <a:cubicBezTo>
                    <a:pt x="776" y="0"/>
                    <a:pt x="768" y="8"/>
                    <a:pt x="768" y="25"/>
                  </a:cubicBezTo>
                  <a:lnTo>
                    <a:pt x="668" y="92"/>
                  </a:lnTo>
                  <a:lnTo>
                    <a:pt x="635" y="92"/>
                  </a:lnTo>
                  <a:cubicBezTo>
                    <a:pt x="601" y="125"/>
                    <a:pt x="601" y="125"/>
                    <a:pt x="568" y="159"/>
                  </a:cubicBezTo>
                  <a:lnTo>
                    <a:pt x="34" y="1093"/>
                  </a:lnTo>
                  <a:cubicBezTo>
                    <a:pt x="34" y="1126"/>
                    <a:pt x="34" y="1126"/>
                    <a:pt x="34" y="1159"/>
                  </a:cubicBezTo>
                  <a:cubicBezTo>
                    <a:pt x="1" y="1193"/>
                    <a:pt x="1" y="1226"/>
                    <a:pt x="34" y="1226"/>
                  </a:cubicBezTo>
                  <a:lnTo>
                    <a:pt x="67" y="1326"/>
                  </a:lnTo>
                  <a:lnTo>
                    <a:pt x="134" y="1326"/>
                  </a:lnTo>
                  <a:cubicBezTo>
                    <a:pt x="134" y="1326"/>
                    <a:pt x="168" y="1293"/>
                    <a:pt x="168" y="1259"/>
                  </a:cubicBezTo>
                  <a:lnTo>
                    <a:pt x="601" y="559"/>
                  </a:lnTo>
                  <a:lnTo>
                    <a:pt x="601" y="2660"/>
                  </a:lnTo>
                  <a:cubicBezTo>
                    <a:pt x="601" y="2660"/>
                    <a:pt x="601" y="2694"/>
                    <a:pt x="601" y="2727"/>
                  </a:cubicBezTo>
                  <a:lnTo>
                    <a:pt x="635" y="2727"/>
                  </a:lnTo>
                  <a:lnTo>
                    <a:pt x="735" y="2660"/>
                  </a:lnTo>
                  <a:cubicBezTo>
                    <a:pt x="768" y="2660"/>
                    <a:pt x="768" y="2627"/>
                    <a:pt x="801" y="2594"/>
                  </a:cubicBezTo>
                  <a:cubicBezTo>
                    <a:pt x="801" y="2594"/>
                    <a:pt x="801" y="2560"/>
                    <a:pt x="801" y="2527"/>
                  </a:cubicBezTo>
                  <a:lnTo>
                    <a:pt x="801" y="92"/>
                  </a:lnTo>
                  <a:cubicBezTo>
                    <a:pt x="801" y="58"/>
                    <a:pt x="801" y="25"/>
                    <a:pt x="801" y="25"/>
                  </a:cubicBezTo>
                  <a:cubicBezTo>
                    <a:pt x="801" y="8"/>
                    <a:pt x="793" y="0"/>
                    <a:pt x="78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428;p41">
              <a:extLst>
                <a:ext uri="{FF2B5EF4-FFF2-40B4-BE49-F238E27FC236}">
                  <a16:creationId xmlns:a16="http://schemas.microsoft.com/office/drawing/2014/main" id="{009BD272-AF67-3452-C896-5D14EA0348E9}"/>
                </a:ext>
              </a:extLst>
            </p:cNvPr>
            <p:cNvSpPr/>
            <p:nvPr/>
          </p:nvSpPr>
          <p:spPr>
            <a:xfrm>
              <a:off x="3250825" y="3413725"/>
              <a:ext cx="30050" cy="78200"/>
            </a:xfrm>
            <a:custGeom>
              <a:avLst/>
              <a:gdLst/>
              <a:ahLst/>
              <a:cxnLst/>
              <a:rect l="l" t="t" r="r" b="b"/>
              <a:pathLst>
                <a:path w="1202" h="3128" extrusionOk="0">
                  <a:moveTo>
                    <a:pt x="868" y="0"/>
                  </a:moveTo>
                  <a:cubicBezTo>
                    <a:pt x="768" y="34"/>
                    <a:pt x="701" y="34"/>
                    <a:pt x="634" y="100"/>
                  </a:cubicBezTo>
                  <a:cubicBezTo>
                    <a:pt x="534" y="134"/>
                    <a:pt x="434" y="234"/>
                    <a:pt x="367" y="300"/>
                  </a:cubicBezTo>
                  <a:cubicBezTo>
                    <a:pt x="301" y="401"/>
                    <a:pt x="234" y="501"/>
                    <a:pt x="201" y="601"/>
                  </a:cubicBezTo>
                  <a:cubicBezTo>
                    <a:pt x="134" y="701"/>
                    <a:pt x="101" y="834"/>
                    <a:pt x="67" y="934"/>
                  </a:cubicBezTo>
                  <a:cubicBezTo>
                    <a:pt x="34" y="1034"/>
                    <a:pt x="34" y="1134"/>
                    <a:pt x="34" y="1268"/>
                  </a:cubicBezTo>
                  <a:cubicBezTo>
                    <a:pt x="34" y="1268"/>
                    <a:pt x="34" y="1301"/>
                    <a:pt x="34" y="1301"/>
                  </a:cubicBezTo>
                  <a:lnTo>
                    <a:pt x="67" y="1301"/>
                  </a:lnTo>
                  <a:lnTo>
                    <a:pt x="201" y="1234"/>
                  </a:lnTo>
                  <a:cubicBezTo>
                    <a:pt x="201" y="1234"/>
                    <a:pt x="201" y="1201"/>
                    <a:pt x="234" y="1201"/>
                  </a:cubicBezTo>
                  <a:cubicBezTo>
                    <a:pt x="234" y="1168"/>
                    <a:pt x="234" y="1134"/>
                    <a:pt x="267" y="1101"/>
                  </a:cubicBezTo>
                  <a:cubicBezTo>
                    <a:pt x="267" y="1034"/>
                    <a:pt x="267" y="968"/>
                    <a:pt x="301" y="901"/>
                  </a:cubicBezTo>
                  <a:cubicBezTo>
                    <a:pt x="301" y="834"/>
                    <a:pt x="334" y="767"/>
                    <a:pt x="367" y="734"/>
                  </a:cubicBezTo>
                  <a:cubicBezTo>
                    <a:pt x="367" y="667"/>
                    <a:pt x="401" y="601"/>
                    <a:pt x="468" y="567"/>
                  </a:cubicBezTo>
                  <a:cubicBezTo>
                    <a:pt x="501" y="501"/>
                    <a:pt x="534" y="467"/>
                    <a:pt x="601" y="434"/>
                  </a:cubicBezTo>
                  <a:cubicBezTo>
                    <a:pt x="651" y="401"/>
                    <a:pt x="701" y="384"/>
                    <a:pt x="743" y="384"/>
                  </a:cubicBezTo>
                  <a:cubicBezTo>
                    <a:pt x="784" y="384"/>
                    <a:pt x="818" y="401"/>
                    <a:pt x="834" y="434"/>
                  </a:cubicBezTo>
                  <a:cubicBezTo>
                    <a:pt x="901" y="534"/>
                    <a:pt x="935" y="634"/>
                    <a:pt x="935" y="734"/>
                  </a:cubicBezTo>
                  <a:cubicBezTo>
                    <a:pt x="935" y="834"/>
                    <a:pt x="901" y="934"/>
                    <a:pt x="901" y="1034"/>
                  </a:cubicBezTo>
                  <a:cubicBezTo>
                    <a:pt x="868" y="1134"/>
                    <a:pt x="834" y="1201"/>
                    <a:pt x="768" y="1301"/>
                  </a:cubicBezTo>
                  <a:lnTo>
                    <a:pt x="67" y="2736"/>
                  </a:lnTo>
                  <a:cubicBezTo>
                    <a:pt x="34" y="2769"/>
                    <a:pt x="34" y="2802"/>
                    <a:pt x="34" y="2836"/>
                  </a:cubicBezTo>
                  <a:cubicBezTo>
                    <a:pt x="1" y="2869"/>
                    <a:pt x="1" y="2902"/>
                    <a:pt x="34" y="2902"/>
                  </a:cubicBezTo>
                  <a:lnTo>
                    <a:pt x="34" y="3036"/>
                  </a:lnTo>
                  <a:cubicBezTo>
                    <a:pt x="34" y="3069"/>
                    <a:pt x="34" y="3102"/>
                    <a:pt x="34" y="3102"/>
                  </a:cubicBezTo>
                  <a:cubicBezTo>
                    <a:pt x="51" y="3119"/>
                    <a:pt x="59" y="3128"/>
                    <a:pt x="67" y="3128"/>
                  </a:cubicBezTo>
                  <a:cubicBezTo>
                    <a:pt x="76" y="3128"/>
                    <a:pt x="84" y="3119"/>
                    <a:pt x="101" y="3102"/>
                  </a:cubicBezTo>
                  <a:lnTo>
                    <a:pt x="1168" y="2502"/>
                  </a:lnTo>
                  <a:cubicBezTo>
                    <a:pt x="1168" y="2469"/>
                    <a:pt x="1201" y="2469"/>
                    <a:pt x="1201" y="2435"/>
                  </a:cubicBezTo>
                  <a:cubicBezTo>
                    <a:pt x="1201" y="2402"/>
                    <a:pt x="1201" y="2369"/>
                    <a:pt x="1201" y="2335"/>
                  </a:cubicBezTo>
                  <a:lnTo>
                    <a:pt x="1201" y="2202"/>
                  </a:lnTo>
                  <a:lnTo>
                    <a:pt x="1201" y="2168"/>
                  </a:lnTo>
                  <a:cubicBezTo>
                    <a:pt x="1201" y="2152"/>
                    <a:pt x="1193" y="2143"/>
                    <a:pt x="1185" y="2143"/>
                  </a:cubicBezTo>
                  <a:cubicBezTo>
                    <a:pt x="1176" y="2143"/>
                    <a:pt x="1168" y="2152"/>
                    <a:pt x="1168" y="2168"/>
                  </a:cubicBezTo>
                  <a:lnTo>
                    <a:pt x="401" y="2602"/>
                  </a:lnTo>
                  <a:lnTo>
                    <a:pt x="968" y="1468"/>
                  </a:lnTo>
                  <a:cubicBezTo>
                    <a:pt x="1001" y="1401"/>
                    <a:pt x="1035" y="1335"/>
                    <a:pt x="1068" y="1234"/>
                  </a:cubicBezTo>
                  <a:cubicBezTo>
                    <a:pt x="1101" y="1168"/>
                    <a:pt x="1101" y="1101"/>
                    <a:pt x="1135" y="1034"/>
                  </a:cubicBezTo>
                  <a:cubicBezTo>
                    <a:pt x="1135" y="968"/>
                    <a:pt x="1168" y="901"/>
                    <a:pt x="1168" y="801"/>
                  </a:cubicBezTo>
                  <a:cubicBezTo>
                    <a:pt x="1168" y="734"/>
                    <a:pt x="1168" y="667"/>
                    <a:pt x="1168" y="601"/>
                  </a:cubicBezTo>
                  <a:cubicBezTo>
                    <a:pt x="1168" y="501"/>
                    <a:pt x="1168" y="401"/>
                    <a:pt x="1135" y="300"/>
                  </a:cubicBezTo>
                  <a:cubicBezTo>
                    <a:pt x="1135" y="200"/>
                    <a:pt x="1068" y="134"/>
                    <a:pt x="1035" y="100"/>
                  </a:cubicBezTo>
                  <a:cubicBezTo>
                    <a:pt x="1001" y="34"/>
                    <a:pt x="935" y="34"/>
                    <a:pt x="86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429;p41">
              <a:extLst>
                <a:ext uri="{FF2B5EF4-FFF2-40B4-BE49-F238E27FC236}">
                  <a16:creationId xmlns:a16="http://schemas.microsoft.com/office/drawing/2014/main" id="{D1BB4F4F-726E-8DA8-46C6-F8234A4F895C}"/>
                </a:ext>
              </a:extLst>
            </p:cNvPr>
            <p:cNvSpPr/>
            <p:nvPr/>
          </p:nvSpPr>
          <p:spPr>
            <a:xfrm>
              <a:off x="3287525" y="3392025"/>
              <a:ext cx="31700" cy="73425"/>
            </a:xfrm>
            <a:custGeom>
              <a:avLst/>
              <a:gdLst/>
              <a:ahLst/>
              <a:cxnLst/>
              <a:rect l="l" t="t" r="r" b="b"/>
              <a:pathLst>
                <a:path w="1268" h="2937" extrusionOk="0">
                  <a:moveTo>
                    <a:pt x="809" y="393"/>
                  </a:moveTo>
                  <a:cubicBezTo>
                    <a:pt x="859" y="393"/>
                    <a:pt x="901" y="418"/>
                    <a:pt x="934" y="468"/>
                  </a:cubicBezTo>
                  <a:cubicBezTo>
                    <a:pt x="1001" y="601"/>
                    <a:pt x="1034" y="768"/>
                    <a:pt x="1034" y="935"/>
                  </a:cubicBezTo>
                  <a:lnTo>
                    <a:pt x="1034" y="1569"/>
                  </a:lnTo>
                  <a:cubicBezTo>
                    <a:pt x="1034" y="1769"/>
                    <a:pt x="1001" y="1969"/>
                    <a:pt x="934" y="2169"/>
                  </a:cubicBezTo>
                  <a:cubicBezTo>
                    <a:pt x="868" y="2303"/>
                    <a:pt x="767" y="2436"/>
                    <a:pt x="634" y="2503"/>
                  </a:cubicBezTo>
                  <a:cubicBezTo>
                    <a:pt x="567" y="2553"/>
                    <a:pt x="509" y="2578"/>
                    <a:pt x="459" y="2578"/>
                  </a:cubicBezTo>
                  <a:cubicBezTo>
                    <a:pt x="409" y="2578"/>
                    <a:pt x="367" y="2553"/>
                    <a:pt x="334" y="2503"/>
                  </a:cubicBezTo>
                  <a:cubicBezTo>
                    <a:pt x="267" y="2369"/>
                    <a:pt x="234" y="2203"/>
                    <a:pt x="234" y="2036"/>
                  </a:cubicBezTo>
                  <a:lnTo>
                    <a:pt x="234" y="1402"/>
                  </a:lnTo>
                  <a:cubicBezTo>
                    <a:pt x="234" y="1202"/>
                    <a:pt x="267" y="1002"/>
                    <a:pt x="334" y="802"/>
                  </a:cubicBezTo>
                  <a:cubicBezTo>
                    <a:pt x="401" y="668"/>
                    <a:pt x="501" y="535"/>
                    <a:pt x="634" y="468"/>
                  </a:cubicBezTo>
                  <a:cubicBezTo>
                    <a:pt x="701" y="418"/>
                    <a:pt x="759" y="393"/>
                    <a:pt x="809" y="393"/>
                  </a:cubicBezTo>
                  <a:close/>
                  <a:moveTo>
                    <a:pt x="901" y="1"/>
                  </a:moveTo>
                  <a:cubicBezTo>
                    <a:pt x="801" y="1"/>
                    <a:pt x="701" y="34"/>
                    <a:pt x="634" y="68"/>
                  </a:cubicBezTo>
                  <a:cubicBezTo>
                    <a:pt x="534" y="134"/>
                    <a:pt x="434" y="234"/>
                    <a:pt x="367" y="335"/>
                  </a:cubicBezTo>
                  <a:cubicBezTo>
                    <a:pt x="267" y="435"/>
                    <a:pt x="200" y="535"/>
                    <a:pt x="167" y="668"/>
                  </a:cubicBezTo>
                  <a:cubicBezTo>
                    <a:pt x="100" y="802"/>
                    <a:pt x="67" y="935"/>
                    <a:pt x="34" y="1068"/>
                  </a:cubicBezTo>
                  <a:cubicBezTo>
                    <a:pt x="34" y="1235"/>
                    <a:pt x="0" y="1369"/>
                    <a:pt x="0" y="1535"/>
                  </a:cubicBezTo>
                  <a:lnTo>
                    <a:pt x="0" y="2169"/>
                  </a:lnTo>
                  <a:cubicBezTo>
                    <a:pt x="0" y="2303"/>
                    <a:pt x="0" y="2436"/>
                    <a:pt x="34" y="2569"/>
                  </a:cubicBezTo>
                  <a:cubicBezTo>
                    <a:pt x="67" y="2670"/>
                    <a:pt x="100" y="2770"/>
                    <a:pt x="167" y="2836"/>
                  </a:cubicBezTo>
                  <a:cubicBezTo>
                    <a:pt x="200" y="2903"/>
                    <a:pt x="267" y="2936"/>
                    <a:pt x="367" y="2936"/>
                  </a:cubicBezTo>
                  <a:cubicBezTo>
                    <a:pt x="467" y="2936"/>
                    <a:pt x="534" y="2903"/>
                    <a:pt x="634" y="2870"/>
                  </a:cubicBezTo>
                  <a:cubicBezTo>
                    <a:pt x="734" y="2803"/>
                    <a:pt x="834" y="2703"/>
                    <a:pt x="901" y="2603"/>
                  </a:cubicBezTo>
                  <a:cubicBezTo>
                    <a:pt x="1001" y="2503"/>
                    <a:pt x="1068" y="2403"/>
                    <a:pt x="1101" y="2269"/>
                  </a:cubicBezTo>
                  <a:cubicBezTo>
                    <a:pt x="1168" y="2136"/>
                    <a:pt x="1201" y="2002"/>
                    <a:pt x="1234" y="1869"/>
                  </a:cubicBezTo>
                  <a:cubicBezTo>
                    <a:pt x="1268" y="1736"/>
                    <a:pt x="1268" y="1569"/>
                    <a:pt x="1268" y="1435"/>
                  </a:cubicBezTo>
                  <a:lnTo>
                    <a:pt x="1268" y="1102"/>
                  </a:lnTo>
                  <a:lnTo>
                    <a:pt x="1268" y="802"/>
                  </a:lnTo>
                  <a:cubicBezTo>
                    <a:pt x="1268" y="668"/>
                    <a:pt x="1268" y="501"/>
                    <a:pt x="1234" y="368"/>
                  </a:cubicBezTo>
                  <a:cubicBezTo>
                    <a:pt x="1201" y="268"/>
                    <a:pt x="1168" y="201"/>
                    <a:pt x="1101" y="101"/>
                  </a:cubicBezTo>
                  <a:cubicBezTo>
                    <a:pt x="1068" y="34"/>
                    <a:pt x="1001" y="1"/>
                    <a:pt x="90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430;p41">
              <a:extLst>
                <a:ext uri="{FF2B5EF4-FFF2-40B4-BE49-F238E27FC236}">
                  <a16:creationId xmlns:a16="http://schemas.microsoft.com/office/drawing/2014/main" id="{EBDF0DE2-A2A3-C0C8-958C-646BE07BF16C}"/>
                </a:ext>
              </a:extLst>
            </p:cNvPr>
            <p:cNvSpPr/>
            <p:nvPr/>
          </p:nvSpPr>
          <p:spPr>
            <a:xfrm>
              <a:off x="3221650" y="3418925"/>
              <a:ext cx="381125" cy="230325"/>
            </a:xfrm>
            <a:custGeom>
              <a:avLst/>
              <a:gdLst/>
              <a:ahLst/>
              <a:cxnLst/>
              <a:rect l="l" t="t" r="r" b="b"/>
              <a:pathLst>
                <a:path w="15245" h="9213" extrusionOk="0">
                  <a:moveTo>
                    <a:pt x="15065" y="0"/>
                  </a:moveTo>
                  <a:cubicBezTo>
                    <a:pt x="15028" y="0"/>
                    <a:pt x="14987" y="9"/>
                    <a:pt x="14944" y="26"/>
                  </a:cubicBezTo>
                  <a:lnTo>
                    <a:pt x="300" y="8532"/>
                  </a:lnTo>
                  <a:cubicBezTo>
                    <a:pt x="133" y="8632"/>
                    <a:pt x="0" y="8799"/>
                    <a:pt x="0" y="9032"/>
                  </a:cubicBezTo>
                  <a:cubicBezTo>
                    <a:pt x="0" y="9146"/>
                    <a:pt x="62" y="9213"/>
                    <a:pt x="153" y="9213"/>
                  </a:cubicBezTo>
                  <a:cubicBezTo>
                    <a:pt x="197" y="9213"/>
                    <a:pt x="247" y="9198"/>
                    <a:pt x="300" y="9166"/>
                  </a:cubicBezTo>
                  <a:lnTo>
                    <a:pt x="14944" y="693"/>
                  </a:lnTo>
                  <a:cubicBezTo>
                    <a:pt x="15111" y="593"/>
                    <a:pt x="15211" y="393"/>
                    <a:pt x="15244" y="193"/>
                  </a:cubicBezTo>
                  <a:cubicBezTo>
                    <a:pt x="15244" y="69"/>
                    <a:pt x="15171" y="0"/>
                    <a:pt x="1506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431;p41">
              <a:extLst>
                <a:ext uri="{FF2B5EF4-FFF2-40B4-BE49-F238E27FC236}">
                  <a16:creationId xmlns:a16="http://schemas.microsoft.com/office/drawing/2014/main" id="{E5A557C2-A20E-5EA4-1311-1B67AEE5C23C}"/>
                </a:ext>
              </a:extLst>
            </p:cNvPr>
            <p:cNvSpPr/>
            <p:nvPr/>
          </p:nvSpPr>
          <p:spPr>
            <a:xfrm>
              <a:off x="3221650" y="3338500"/>
              <a:ext cx="96750" cy="66375"/>
            </a:xfrm>
            <a:custGeom>
              <a:avLst/>
              <a:gdLst/>
              <a:ahLst/>
              <a:cxnLst/>
              <a:rect l="l" t="t" r="r" b="b"/>
              <a:pathLst>
                <a:path w="3870" h="2655" extrusionOk="0">
                  <a:moveTo>
                    <a:pt x="3697" y="1"/>
                  </a:moveTo>
                  <a:cubicBezTo>
                    <a:pt x="3659" y="1"/>
                    <a:pt x="3615" y="13"/>
                    <a:pt x="3569" y="40"/>
                  </a:cubicBezTo>
                  <a:lnTo>
                    <a:pt x="300" y="1942"/>
                  </a:lnTo>
                  <a:cubicBezTo>
                    <a:pt x="133" y="2075"/>
                    <a:pt x="0" y="2242"/>
                    <a:pt x="0" y="2442"/>
                  </a:cubicBezTo>
                  <a:cubicBezTo>
                    <a:pt x="0" y="2580"/>
                    <a:pt x="64" y="2655"/>
                    <a:pt x="158" y="2655"/>
                  </a:cubicBezTo>
                  <a:cubicBezTo>
                    <a:pt x="200" y="2655"/>
                    <a:pt x="249" y="2640"/>
                    <a:pt x="300" y="2609"/>
                  </a:cubicBezTo>
                  <a:lnTo>
                    <a:pt x="3569" y="708"/>
                  </a:lnTo>
                  <a:cubicBezTo>
                    <a:pt x="3736" y="608"/>
                    <a:pt x="3869" y="407"/>
                    <a:pt x="3869" y="207"/>
                  </a:cubicBezTo>
                  <a:cubicBezTo>
                    <a:pt x="3869" y="86"/>
                    <a:pt x="3799" y="1"/>
                    <a:pt x="369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432;p41">
              <a:extLst>
                <a:ext uri="{FF2B5EF4-FFF2-40B4-BE49-F238E27FC236}">
                  <a16:creationId xmlns:a16="http://schemas.microsoft.com/office/drawing/2014/main" id="{F4438F6D-DFCB-035F-8BC3-42C122959C9C}"/>
                </a:ext>
              </a:extLst>
            </p:cNvPr>
            <p:cNvSpPr/>
            <p:nvPr/>
          </p:nvSpPr>
          <p:spPr>
            <a:xfrm>
              <a:off x="3726175" y="2760950"/>
              <a:ext cx="386950" cy="250000"/>
            </a:xfrm>
            <a:custGeom>
              <a:avLst/>
              <a:gdLst/>
              <a:ahLst/>
              <a:cxnLst/>
              <a:rect l="l" t="t" r="r" b="b"/>
              <a:pathLst>
                <a:path w="15478" h="10000" extrusionOk="0">
                  <a:moveTo>
                    <a:pt x="15361" y="1"/>
                  </a:moveTo>
                  <a:cubicBezTo>
                    <a:pt x="15328" y="1"/>
                    <a:pt x="15294" y="9"/>
                    <a:pt x="15278" y="26"/>
                  </a:cubicBezTo>
                  <a:lnTo>
                    <a:pt x="13610" y="1527"/>
                  </a:lnTo>
                  <a:lnTo>
                    <a:pt x="11909" y="1494"/>
                  </a:lnTo>
                  <a:lnTo>
                    <a:pt x="10241" y="4162"/>
                  </a:lnTo>
                  <a:lnTo>
                    <a:pt x="8573" y="3862"/>
                  </a:lnTo>
                  <a:lnTo>
                    <a:pt x="6838" y="5897"/>
                  </a:lnTo>
                  <a:lnTo>
                    <a:pt x="5170" y="6264"/>
                  </a:lnTo>
                  <a:lnTo>
                    <a:pt x="3469" y="6497"/>
                  </a:lnTo>
                  <a:lnTo>
                    <a:pt x="1735" y="8465"/>
                  </a:lnTo>
                  <a:lnTo>
                    <a:pt x="67" y="9800"/>
                  </a:lnTo>
                  <a:cubicBezTo>
                    <a:pt x="0" y="9866"/>
                    <a:pt x="0" y="9933"/>
                    <a:pt x="67" y="9966"/>
                  </a:cubicBezTo>
                  <a:cubicBezTo>
                    <a:pt x="67" y="9966"/>
                    <a:pt x="100" y="10000"/>
                    <a:pt x="134" y="10000"/>
                  </a:cubicBezTo>
                  <a:lnTo>
                    <a:pt x="200" y="10000"/>
                  </a:lnTo>
                  <a:lnTo>
                    <a:pt x="1901" y="8599"/>
                  </a:lnTo>
                  <a:lnTo>
                    <a:pt x="3569" y="6697"/>
                  </a:lnTo>
                  <a:lnTo>
                    <a:pt x="5237" y="6464"/>
                  </a:lnTo>
                  <a:lnTo>
                    <a:pt x="6972" y="6064"/>
                  </a:lnTo>
                  <a:lnTo>
                    <a:pt x="8640" y="4096"/>
                  </a:lnTo>
                  <a:lnTo>
                    <a:pt x="10341" y="4396"/>
                  </a:lnTo>
                  <a:lnTo>
                    <a:pt x="12042" y="1694"/>
                  </a:lnTo>
                  <a:lnTo>
                    <a:pt x="13710" y="1727"/>
                  </a:lnTo>
                  <a:lnTo>
                    <a:pt x="15444" y="193"/>
                  </a:lnTo>
                  <a:cubicBezTo>
                    <a:pt x="15478" y="159"/>
                    <a:pt x="15478" y="93"/>
                    <a:pt x="15444" y="26"/>
                  </a:cubicBezTo>
                  <a:cubicBezTo>
                    <a:pt x="15428" y="9"/>
                    <a:pt x="15394" y="1"/>
                    <a:pt x="15361" y="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90" name="Google Shape;433;p41">
              <a:extLst>
                <a:ext uri="{FF2B5EF4-FFF2-40B4-BE49-F238E27FC236}">
                  <a16:creationId xmlns:a16="http://schemas.microsoft.com/office/drawing/2014/main" id="{A1E2F9B5-22EF-42BA-4C57-D6BFD1F12FC8}"/>
                </a:ext>
              </a:extLst>
            </p:cNvPr>
            <p:cNvSpPr/>
            <p:nvPr/>
          </p:nvSpPr>
          <p:spPr>
            <a:xfrm>
              <a:off x="3732000" y="2841650"/>
              <a:ext cx="32550" cy="73400"/>
            </a:xfrm>
            <a:custGeom>
              <a:avLst/>
              <a:gdLst/>
              <a:ahLst/>
              <a:cxnLst/>
              <a:rect l="l" t="t" r="r" b="b"/>
              <a:pathLst>
                <a:path w="1302" h="2936" extrusionOk="0">
                  <a:moveTo>
                    <a:pt x="835" y="1268"/>
                  </a:moveTo>
                  <a:cubicBezTo>
                    <a:pt x="868" y="1301"/>
                    <a:pt x="935" y="1301"/>
                    <a:pt x="968" y="1335"/>
                  </a:cubicBezTo>
                  <a:cubicBezTo>
                    <a:pt x="1001" y="1368"/>
                    <a:pt x="1035" y="1435"/>
                    <a:pt x="1035" y="1468"/>
                  </a:cubicBezTo>
                  <a:cubicBezTo>
                    <a:pt x="1068" y="1535"/>
                    <a:pt x="1068" y="1601"/>
                    <a:pt x="1068" y="1668"/>
                  </a:cubicBezTo>
                  <a:cubicBezTo>
                    <a:pt x="1068" y="1768"/>
                    <a:pt x="1068" y="1835"/>
                    <a:pt x="1035" y="1902"/>
                  </a:cubicBezTo>
                  <a:cubicBezTo>
                    <a:pt x="1035" y="2002"/>
                    <a:pt x="1001" y="2068"/>
                    <a:pt x="968" y="2135"/>
                  </a:cubicBezTo>
                  <a:cubicBezTo>
                    <a:pt x="935" y="2202"/>
                    <a:pt x="868" y="2269"/>
                    <a:pt x="835" y="2335"/>
                  </a:cubicBezTo>
                  <a:cubicBezTo>
                    <a:pt x="768" y="2402"/>
                    <a:pt x="734" y="2435"/>
                    <a:pt x="668" y="2502"/>
                  </a:cubicBezTo>
                  <a:cubicBezTo>
                    <a:pt x="601" y="2535"/>
                    <a:pt x="568" y="2535"/>
                    <a:pt x="501" y="2535"/>
                  </a:cubicBezTo>
                  <a:cubicBezTo>
                    <a:pt x="434" y="2535"/>
                    <a:pt x="401" y="2535"/>
                    <a:pt x="368" y="2502"/>
                  </a:cubicBezTo>
                  <a:cubicBezTo>
                    <a:pt x="334" y="2435"/>
                    <a:pt x="301" y="2402"/>
                    <a:pt x="301" y="2335"/>
                  </a:cubicBezTo>
                  <a:cubicBezTo>
                    <a:pt x="267" y="2269"/>
                    <a:pt x="267" y="2202"/>
                    <a:pt x="267" y="2135"/>
                  </a:cubicBezTo>
                  <a:cubicBezTo>
                    <a:pt x="267" y="2068"/>
                    <a:pt x="267" y="2002"/>
                    <a:pt x="301" y="1902"/>
                  </a:cubicBezTo>
                  <a:cubicBezTo>
                    <a:pt x="301" y="1835"/>
                    <a:pt x="334" y="1768"/>
                    <a:pt x="368" y="1701"/>
                  </a:cubicBezTo>
                  <a:cubicBezTo>
                    <a:pt x="401" y="1601"/>
                    <a:pt x="434" y="1535"/>
                    <a:pt x="501" y="1468"/>
                  </a:cubicBezTo>
                  <a:cubicBezTo>
                    <a:pt x="534" y="1435"/>
                    <a:pt x="601" y="1368"/>
                    <a:pt x="668" y="1335"/>
                  </a:cubicBezTo>
                  <a:cubicBezTo>
                    <a:pt x="701" y="1301"/>
                    <a:pt x="768" y="1301"/>
                    <a:pt x="835" y="1268"/>
                  </a:cubicBezTo>
                  <a:close/>
                  <a:moveTo>
                    <a:pt x="868" y="0"/>
                  </a:moveTo>
                  <a:lnTo>
                    <a:pt x="701" y="67"/>
                  </a:lnTo>
                  <a:cubicBezTo>
                    <a:pt x="701" y="67"/>
                    <a:pt x="668" y="100"/>
                    <a:pt x="668" y="134"/>
                  </a:cubicBezTo>
                  <a:lnTo>
                    <a:pt x="634" y="200"/>
                  </a:lnTo>
                  <a:lnTo>
                    <a:pt x="167" y="1468"/>
                  </a:lnTo>
                  <a:cubicBezTo>
                    <a:pt x="167" y="1535"/>
                    <a:pt x="134" y="1601"/>
                    <a:pt x="101" y="1668"/>
                  </a:cubicBezTo>
                  <a:lnTo>
                    <a:pt x="67" y="1835"/>
                  </a:lnTo>
                  <a:cubicBezTo>
                    <a:pt x="34" y="1902"/>
                    <a:pt x="34" y="1968"/>
                    <a:pt x="34" y="2068"/>
                  </a:cubicBezTo>
                  <a:cubicBezTo>
                    <a:pt x="1" y="2135"/>
                    <a:pt x="1" y="2202"/>
                    <a:pt x="34" y="2269"/>
                  </a:cubicBezTo>
                  <a:cubicBezTo>
                    <a:pt x="1" y="2369"/>
                    <a:pt x="34" y="2502"/>
                    <a:pt x="67" y="2602"/>
                  </a:cubicBezTo>
                  <a:cubicBezTo>
                    <a:pt x="67" y="2702"/>
                    <a:pt x="134" y="2769"/>
                    <a:pt x="167" y="2836"/>
                  </a:cubicBezTo>
                  <a:cubicBezTo>
                    <a:pt x="234" y="2902"/>
                    <a:pt x="301" y="2936"/>
                    <a:pt x="401" y="2936"/>
                  </a:cubicBezTo>
                  <a:cubicBezTo>
                    <a:pt x="468" y="2936"/>
                    <a:pt x="568" y="2902"/>
                    <a:pt x="634" y="2836"/>
                  </a:cubicBezTo>
                  <a:cubicBezTo>
                    <a:pt x="734" y="2802"/>
                    <a:pt x="835" y="2702"/>
                    <a:pt x="901" y="2635"/>
                  </a:cubicBezTo>
                  <a:cubicBezTo>
                    <a:pt x="968" y="2535"/>
                    <a:pt x="1035" y="2435"/>
                    <a:pt x="1101" y="2335"/>
                  </a:cubicBezTo>
                  <a:cubicBezTo>
                    <a:pt x="1168" y="2202"/>
                    <a:pt x="1201" y="2068"/>
                    <a:pt x="1235" y="1935"/>
                  </a:cubicBezTo>
                  <a:cubicBezTo>
                    <a:pt x="1268" y="1835"/>
                    <a:pt x="1268" y="1701"/>
                    <a:pt x="1302" y="1568"/>
                  </a:cubicBezTo>
                  <a:cubicBezTo>
                    <a:pt x="1302" y="1435"/>
                    <a:pt x="1268" y="1335"/>
                    <a:pt x="1235" y="1234"/>
                  </a:cubicBezTo>
                  <a:cubicBezTo>
                    <a:pt x="1201" y="1134"/>
                    <a:pt x="1168" y="1068"/>
                    <a:pt x="1101" y="1001"/>
                  </a:cubicBezTo>
                  <a:cubicBezTo>
                    <a:pt x="1035" y="968"/>
                    <a:pt x="968" y="934"/>
                    <a:pt x="901" y="934"/>
                  </a:cubicBezTo>
                  <a:cubicBezTo>
                    <a:pt x="801" y="934"/>
                    <a:pt x="734" y="968"/>
                    <a:pt x="668" y="1001"/>
                  </a:cubicBezTo>
                  <a:lnTo>
                    <a:pt x="601" y="1034"/>
                  </a:lnTo>
                  <a:lnTo>
                    <a:pt x="568" y="1068"/>
                  </a:lnTo>
                  <a:lnTo>
                    <a:pt x="901" y="100"/>
                  </a:lnTo>
                  <a:cubicBezTo>
                    <a:pt x="901" y="100"/>
                    <a:pt x="901" y="67"/>
                    <a:pt x="901" y="67"/>
                  </a:cubicBezTo>
                  <a:cubicBezTo>
                    <a:pt x="901" y="67"/>
                    <a:pt x="901" y="34"/>
                    <a:pt x="901" y="34"/>
                  </a:cubicBezTo>
                  <a:cubicBezTo>
                    <a:pt x="901" y="34"/>
                    <a:pt x="901" y="0"/>
                    <a:pt x="90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434;p41">
              <a:extLst>
                <a:ext uri="{FF2B5EF4-FFF2-40B4-BE49-F238E27FC236}">
                  <a16:creationId xmlns:a16="http://schemas.microsoft.com/office/drawing/2014/main" id="{F8480912-23F2-8D17-F0CB-63FF88D39A76}"/>
                </a:ext>
              </a:extLst>
            </p:cNvPr>
            <p:cNvSpPr/>
            <p:nvPr/>
          </p:nvSpPr>
          <p:spPr>
            <a:xfrm>
              <a:off x="3770375" y="2820800"/>
              <a:ext cx="30025" cy="77575"/>
            </a:xfrm>
            <a:custGeom>
              <a:avLst/>
              <a:gdLst/>
              <a:ahLst/>
              <a:cxnLst/>
              <a:rect l="l" t="t" r="r" b="b"/>
              <a:pathLst>
                <a:path w="1201" h="3103" extrusionOk="0">
                  <a:moveTo>
                    <a:pt x="834" y="0"/>
                  </a:moveTo>
                  <a:cubicBezTo>
                    <a:pt x="734" y="0"/>
                    <a:pt x="667" y="34"/>
                    <a:pt x="600" y="67"/>
                  </a:cubicBezTo>
                  <a:cubicBezTo>
                    <a:pt x="500" y="134"/>
                    <a:pt x="434" y="200"/>
                    <a:pt x="367" y="301"/>
                  </a:cubicBezTo>
                  <a:cubicBezTo>
                    <a:pt x="267" y="401"/>
                    <a:pt x="200" y="501"/>
                    <a:pt x="167" y="601"/>
                  </a:cubicBezTo>
                  <a:cubicBezTo>
                    <a:pt x="133" y="701"/>
                    <a:pt x="67" y="801"/>
                    <a:pt x="67" y="934"/>
                  </a:cubicBezTo>
                  <a:cubicBezTo>
                    <a:pt x="33" y="1034"/>
                    <a:pt x="0" y="1134"/>
                    <a:pt x="0" y="1235"/>
                  </a:cubicBezTo>
                  <a:cubicBezTo>
                    <a:pt x="0" y="1235"/>
                    <a:pt x="0" y="1268"/>
                    <a:pt x="0" y="1301"/>
                  </a:cubicBezTo>
                  <a:lnTo>
                    <a:pt x="67" y="1301"/>
                  </a:lnTo>
                  <a:lnTo>
                    <a:pt x="167" y="1235"/>
                  </a:lnTo>
                  <a:cubicBezTo>
                    <a:pt x="167" y="1201"/>
                    <a:pt x="200" y="1201"/>
                    <a:pt x="200" y="1168"/>
                  </a:cubicBezTo>
                  <a:cubicBezTo>
                    <a:pt x="234" y="1134"/>
                    <a:pt x="234" y="1134"/>
                    <a:pt x="234" y="1101"/>
                  </a:cubicBezTo>
                  <a:cubicBezTo>
                    <a:pt x="234" y="1034"/>
                    <a:pt x="267" y="968"/>
                    <a:pt x="267" y="901"/>
                  </a:cubicBezTo>
                  <a:cubicBezTo>
                    <a:pt x="300" y="834"/>
                    <a:pt x="300" y="768"/>
                    <a:pt x="334" y="701"/>
                  </a:cubicBezTo>
                  <a:cubicBezTo>
                    <a:pt x="367" y="634"/>
                    <a:pt x="400" y="601"/>
                    <a:pt x="434" y="534"/>
                  </a:cubicBezTo>
                  <a:cubicBezTo>
                    <a:pt x="467" y="501"/>
                    <a:pt x="534" y="434"/>
                    <a:pt x="600" y="434"/>
                  </a:cubicBezTo>
                  <a:cubicBezTo>
                    <a:pt x="651" y="401"/>
                    <a:pt x="692" y="384"/>
                    <a:pt x="730" y="384"/>
                  </a:cubicBezTo>
                  <a:cubicBezTo>
                    <a:pt x="767" y="384"/>
                    <a:pt x="801" y="401"/>
                    <a:pt x="834" y="434"/>
                  </a:cubicBezTo>
                  <a:cubicBezTo>
                    <a:pt x="901" y="501"/>
                    <a:pt x="901" y="601"/>
                    <a:pt x="901" y="701"/>
                  </a:cubicBezTo>
                  <a:cubicBezTo>
                    <a:pt x="901" y="801"/>
                    <a:pt x="901" y="901"/>
                    <a:pt x="867" y="1001"/>
                  </a:cubicBezTo>
                  <a:cubicBezTo>
                    <a:pt x="834" y="1101"/>
                    <a:pt x="801" y="1201"/>
                    <a:pt x="767" y="1301"/>
                  </a:cubicBezTo>
                  <a:lnTo>
                    <a:pt x="67" y="2702"/>
                  </a:lnTo>
                  <a:cubicBezTo>
                    <a:pt x="33" y="2736"/>
                    <a:pt x="33" y="2769"/>
                    <a:pt x="0" y="2802"/>
                  </a:cubicBezTo>
                  <a:cubicBezTo>
                    <a:pt x="0" y="2836"/>
                    <a:pt x="0" y="2869"/>
                    <a:pt x="0" y="2902"/>
                  </a:cubicBezTo>
                  <a:lnTo>
                    <a:pt x="0" y="3036"/>
                  </a:lnTo>
                  <a:cubicBezTo>
                    <a:pt x="0" y="3036"/>
                    <a:pt x="0" y="3069"/>
                    <a:pt x="0" y="3103"/>
                  </a:cubicBezTo>
                  <a:lnTo>
                    <a:pt x="67" y="3103"/>
                  </a:lnTo>
                  <a:lnTo>
                    <a:pt x="1134" y="2469"/>
                  </a:lnTo>
                  <a:cubicBezTo>
                    <a:pt x="1168" y="2469"/>
                    <a:pt x="1168" y="2435"/>
                    <a:pt x="1168" y="2435"/>
                  </a:cubicBezTo>
                  <a:cubicBezTo>
                    <a:pt x="1201" y="2402"/>
                    <a:pt x="1201" y="2369"/>
                    <a:pt x="1201" y="2335"/>
                  </a:cubicBezTo>
                  <a:lnTo>
                    <a:pt x="1201" y="2202"/>
                  </a:lnTo>
                  <a:cubicBezTo>
                    <a:pt x="1201" y="2169"/>
                    <a:pt x="1201" y="2169"/>
                    <a:pt x="1168" y="2135"/>
                  </a:cubicBezTo>
                  <a:lnTo>
                    <a:pt x="1134" y="2135"/>
                  </a:lnTo>
                  <a:lnTo>
                    <a:pt x="367" y="2569"/>
                  </a:lnTo>
                  <a:lnTo>
                    <a:pt x="934" y="1468"/>
                  </a:lnTo>
                  <a:cubicBezTo>
                    <a:pt x="967" y="1368"/>
                    <a:pt x="1001" y="1301"/>
                    <a:pt x="1034" y="1235"/>
                  </a:cubicBezTo>
                  <a:cubicBezTo>
                    <a:pt x="1067" y="1168"/>
                    <a:pt x="1101" y="1101"/>
                    <a:pt x="1101" y="1001"/>
                  </a:cubicBezTo>
                  <a:cubicBezTo>
                    <a:pt x="1134" y="934"/>
                    <a:pt x="1134" y="868"/>
                    <a:pt x="1134" y="801"/>
                  </a:cubicBezTo>
                  <a:cubicBezTo>
                    <a:pt x="1168" y="734"/>
                    <a:pt x="1168" y="634"/>
                    <a:pt x="1134" y="567"/>
                  </a:cubicBezTo>
                  <a:cubicBezTo>
                    <a:pt x="1168" y="467"/>
                    <a:pt x="1134" y="367"/>
                    <a:pt x="1101" y="267"/>
                  </a:cubicBezTo>
                  <a:cubicBezTo>
                    <a:pt x="1101" y="200"/>
                    <a:pt x="1067" y="134"/>
                    <a:pt x="1001" y="67"/>
                  </a:cubicBezTo>
                  <a:cubicBezTo>
                    <a:pt x="967" y="34"/>
                    <a:pt x="901" y="0"/>
                    <a:pt x="83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435;p41">
              <a:extLst>
                <a:ext uri="{FF2B5EF4-FFF2-40B4-BE49-F238E27FC236}">
                  <a16:creationId xmlns:a16="http://schemas.microsoft.com/office/drawing/2014/main" id="{531878E1-1E80-45B0-CFE8-0376DD2C7D74}"/>
                </a:ext>
              </a:extLst>
            </p:cNvPr>
            <p:cNvSpPr/>
            <p:nvPr/>
          </p:nvSpPr>
          <p:spPr>
            <a:xfrm>
              <a:off x="3804550" y="2796600"/>
              <a:ext cx="28375" cy="77600"/>
            </a:xfrm>
            <a:custGeom>
              <a:avLst/>
              <a:gdLst/>
              <a:ahLst/>
              <a:cxnLst/>
              <a:rect l="l" t="t" r="r" b="b"/>
              <a:pathLst>
                <a:path w="1135" h="3104" extrusionOk="0">
                  <a:moveTo>
                    <a:pt x="1068" y="1"/>
                  </a:moveTo>
                  <a:lnTo>
                    <a:pt x="67" y="635"/>
                  </a:lnTo>
                  <a:cubicBezTo>
                    <a:pt x="67" y="668"/>
                    <a:pt x="34" y="668"/>
                    <a:pt x="34" y="701"/>
                  </a:cubicBezTo>
                  <a:cubicBezTo>
                    <a:pt x="34" y="735"/>
                    <a:pt x="1" y="768"/>
                    <a:pt x="1" y="768"/>
                  </a:cubicBezTo>
                  <a:lnTo>
                    <a:pt x="1" y="935"/>
                  </a:lnTo>
                  <a:cubicBezTo>
                    <a:pt x="1" y="935"/>
                    <a:pt x="1" y="968"/>
                    <a:pt x="34" y="1002"/>
                  </a:cubicBezTo>
                  <a:lnTo>
                    <a:pt x="67" y="1002"/>
                  </a:lnTo>
                  <a:lnTo>
                    <a:pt x="901" y="501"/>
                  </a:lnTo>
                  <a:lnTo>
                    <a:pt x="368" y="3003"/>
                  </a:lnTo>
                  <a:cubicBezTo>
                    <a:pt x="368" y="3036"/>
                    <a:pt x="368" y="3036"/>
                    <a:pt x="368" y="3036"/>
                  </a:cubicBezTo>
                  <a:cubicBezTo>
                    <a:pt x="368" y="3070"/>
                    <a:pt x="368" y="3070"/>
                    <a:pt x="368" y="3103"/>
                  </a:cubicBezTo>
                  <a:lnTo>
                    <a:pt x="401" y="3103"/>
                  </a:lnTo>
                  <a:lnTo>
                    <a:pt x="501" y="3036"/>
                  </a:lnTo>
                  <a:cubicBezTo>
                    <a:pt x="534" y="3036"/>
                    <a:pt x="568" y="3003"/>
                    <a:pt x="568" y="2970"/>
                  </a:cubicBezTo>
                  <a:cubicBezTo>
                    <a:pt x="568" y="2970"/>
                    <a:pt x="568" y="2936"/>
                    <a:pt x="601" y="2903"/>
                  </a:cubicBezTo>
                  <a:lnTo>
                    <a:pt x="1135" y="401"/>
                  </a:lnTo>
                  <a:cubicBezTo>
                    <a:pt x="1135" y="368"/>
                    <a:pt x="1135" y="334"/>
                    <a:pt x="1135" y="301"/>
                  </a:cubicBezTo>
                  <a:cubicBezTo>
                    <a:pt x="1135" y="301"/>
                    <a:pt x="1135" y="268"/>
                    <a:pt x="1135" y="234"/>
                  </a:cubicBezTo>
                  <a:lnTo>
                    <a:pt x="1135" y="68"/>
                  </a:lnTo>
                  <a:cubicBezTo>
                    <a:pt x="1135" y="68"/>
                    <a:pt x="1135" y="34"/>
                    <a:pt x="113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436;p41">
              <a:extLst>
                <a:ext uri="{FF2B5EF4-FFF2-40B4-BE49-F238E27FC236}">
                  <a16:creationId xmlns:a16="http://schemas.microsoft.com/office/drawing/2014/main" id="{E8389BA5-30EB-AB6C-532F-87A653078BB8}"/>
                </a:ext>
              </a:extLst>
            </p:cNvPr>
            <p:cNvSpPr/>
            <p:nvPr/>
          </p:nvSpPr>
          <p:spPr>
            <a:xfrm>
              <a:off x="3729500" y="2831825"/>
              <a:ext cx="381125" cy="230350"/>
            </a:xfrm>
            <a:custGeom>
              <a:avLst/>
              <a:gdLst/>
              <a:ahLst/>
              <a:cxnLst/>
              <a:rect l="l" t="t" r="r" b="b"/>
              <a:pathLst>
                <a:path w="15245" h="9214" extrusionOk="0">
                  <a:moveTo>
                    <a:pt x="15065" y="1"/>
                  </a:moveTo>
                  <a:cubicBezTo>
                    <a:pt x="15028" y="1"/>
                    <a:pt x="14988" y="9"/>
                    <a:pt x="14945" y="26"/>
                  </a:cubicBezTo>
                  <a:lnTo>
                    <a:pt x="301" y="8532"/>
                  </a:lnTo>
                  <a:cubicBezTo>
                    <a:pt x="134" y="8632"/>
                    <a:pt x="34" y="8833"/>
                    <a:pt x="1" y="9033"/>
                  </a:cubicBezTo>
                  <a:cubicBezTo>
                    <a:pt x="1" y="9146"/>
                    <a:pt x="62" y="9213"/>
                    <a:pt x="154" y="9213"/>
                  </a:cubicBezTo>
                  <a:cubicBezTo>
                    <a:pt x="197" y="9213"/>
                    <a:pt x="247" y="9198"/>
                    <a:pt x="301" y="9166"/>
                  </a:cubicBezTo>
                  <a:lnTo>
                    <a:pt x="14945" y="693"/>
                  </a:lnTo>
                  <a:cubicBezTo>
                    <a:pt x="15111" y="593"/>
                    <a:pt x="15245" y="393"/>
                    <a:pt x="15245" y="193"/>
                  </a:cubicBezTo>
                  <a:cubicBezTo>
                    <a:pt x="15245" y="69"/>
                    <a:pt x="15171" y="1"/>
                    <a:pt x="1506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437;p41">
              <a:extLst>
                <a:ext uri="{FF2B5EF4-FFF2-40B4-BE49-F238E27FC236}">
                  <a16:creationId xmlns:a16="http://schemas.microsoft.com/office/drawing/2014/main" id="{976DBE6D-6932-BA90-C80E-ADE7B6D224D1}"/>
                </a:ext>
              </a:extLst>
            </p:cNvPr>
            <p:cNvSpPr/>
            <p:nvPr/>
          </p:nvSpPr>
          <p:spPr>
            <a:xfrm>
              <a:off x="3729500" y="2751775"/>
              <a:ext cx="97600" cy="66025"/>
            </a:xfrm>
            <a:custGeom>
              <a:avLst/>
              <a:gdLst/>
              <a:ahLst/>
              <a:cxnLst/>
              <a:rect l="l" t="t" r="r" b="b"/>
              <a:pathLst>
                <a:path w="3904" h="2641" extrusionOk="0">
                  <a:moveTo>
                    <a:pt x="3724" y="0"/>
                  </a:moveTo>
                  <a:cubicBezTo>
                    <a:pt x="3687" y="0"/>
                    <a:pt x="3646" y="9"/>
                    <a:pt x="3603" y="26"/>
                  </a:cubicBezTo>
                  <a:lnTo>
                    <a:pt x="301" y="1927"/>
                  </a:lnTo>
                  <a:cubicBezTo>
                    <a:pt x="134" y="2061"/>
                    <a:pt x="34" y="2228"/>
                    <a:pt x="1" y="2428"/>
                  </a:cubicBezTo>
                  <a:cubicBezTo>
                    <a:pt x="1" y="2566"/>
                    <a:pt x="64" y="2640"/>
                    <a:pt x="158" y="2640"/>
                  </a:cubicBezTo>
                  <a:cubicBezTo>
                    <a:pt x="201" y="2640"/>
                    <a:pt x="249" y="2625"/>
                    <a:pt x="301" y="2595"/>
                  </a:cubicBezTo>
                  <a:lnTo>
                    <a:pt x="3603" y="693"/>
                  </a:lnTo>
                  <a:cubicBezTo>
                    <a:pt x="3770" y="593"/>
                    <a:pt x="3870" y="393"/>
                    <a:pt x="3903" y="193"/>
                  </a:cubicBezTo>
                  <a:cubicBezTo>
                    <a:pt x="3903" y="69"/>
                    <a:pt x="3830" y="0"/>
                    <a:pt x="3724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438;p41">
              <a:extLst>
                <a:ext uri="{FF2B5EF4-FFF2-40B4-BE49-F238E27FC236}">
                  <a16:creationId xmlns:a16="http://schemas.microsoft.com/office/drawing/2014/main" id="{34F7E639-F956-62A8-5B1F-A030FD8FF970}"/>
                </a:ext>
              </a:extLst>
            </p:cNvPr>
            <p:cNvSpPr/>
            <p:nvPr/>
          </p:nvSpPr>
          <p:spPr>
            <a:xfrm>
              <a:off x="3727000" y="3055275"/>
              <a:ext cx="386475" cy="249225"/>
            </a:xfrm>
            <a:custGeom>
              <a:avLst/>
              <a:gdLst/>
              <a:ahLst/>
              <a:cxnLst/>
              <a:rect l="l" t="t" r="r" b="b"/>
              <a:pathLst>
                <a:path w="15459" h="9969" extrusionOk="0">
                  <a:moveTo>
                    <a:pt x="15305" y="1"/>
                  </a:moveTo>
                  <a:cubicBezTo>
                    <a:pt x="15285" y="1"/>
                    <a:pt x="15264" y="9"/>
                    <a:pt x="15245" y="28"/>
                  </a:cubicBezTo>
                  <a:lnTo>
                    <a:pt x="13577" y="1529"/>
                  </a:lnTo>
                  <a:lnTo>
                    <a:pt x="11942" y="1829"/>
                  </a:lnTo>
                  <a:lnTo>
                    <a:pt x="10208" y="1329"/>
                  </a:lnTo>
                  <a:lnTo>
                    <a:pt x="8473" y="4364"/>
                  </a:lnTo>
                  <a:lnTo>
                    <a:pt x="6805" y="4798"/>
                  </a:lnTo>
                  <a:lnTo>
                    <a:pt x="5137" y="6833"/>
                  </a:lnTo>
                  <a:lnTo>
                    <a:pt x="3503" y="7300"/>
                  </a:lnTo>
                  <a:lnTo>
                    <a:pt x="1735" y="6966"/>
                  </a:lnTo>
                  <a:lnTo>
                    <a:pt x="0" y="9802"/>
                  </a:lnTo>
                  <a:cubicBezTo>
                    <a:pt x="0" y="9868"/>
                    <a:pt x="0" y="9935"/>
                    <a:pt x="34" y="9968"/>
                  </a:cubicBezTo>
                  <a:lnTo>
                    <a:pt x="101" y="9968"/>
                  </a:lnTo>
                  <a:cubicBezTo>
                    <a:pt x="134" y="9968"/>
                    <a:pt x="167" y="9935"/>
                    <a:pt x="201" y="9902"/>
                  </a:cubicBezTo>
                  <a:lnTo>
                    <a:pt x="1868" y="7200"/>
                  </a:lnTo>
                  <a:lnTo>
                    <a:pt x="3470" y="7500"/>
                  </a:lnTo>
                  <a:lnTo>
                    <a:pt x="3503" y="7500"/>
                  </a:lnTo>
                  <a:lnTo>
                    <a:pt x="5238" y="7033"/>
                  </a:lnTo>
                  <a:lnTo>
                    <a:pt x="6939" y="4965"/>
                  </a:lnTo>
                  <a:lnTo>
                    <a:pt x="8640" y="4565"/>
                  </a:lnTo>
                  <a:lnTo>
                    <a:pt x="10308" y="1562"/>
                  </a:lnTo>
                  <a:lnTo>
                    <a:pt x="11942" y="2029"/>
                  </a:lnTo>
                  <a:lnTo>
                    <a:pt x="13644" y="1696"/>
                  </a:lnTo>
                  <a:lnTo>
                    <a:pt x="13677" y="1696"/>
                  </a:lnTo>
                  <a:lnTo>
                    <a:pt x="15378" y="195"/>
                  </a:lnTo>
                  <a:cubicBezTo>
                    <a:pt x="15459" y="141"/>
                    <a:pt x="15388" y="1"/>
                    <a:pt x="15305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439;p41">
              <a:extLst>
                <a:ext uri="{FF2B5EF4-FFF2-40B4-BE49-F238E27FC236}">
                  <a16:creationId xmlns:a16="http://schemas.microsoft.com/office/drawing/2014/main" id="{CD148C8F-1787-D406-5FEA-0FCA7F5E8D9D}"/>
                </a:ext>
              </a:extLst>
            </p:cNvPr>
            <p:cNvSpPr/>
            <p:nvPr/>
          </p:nvSpPr>
          <p:spPr>
            <a:xfrm>
              <a:off x="3727000" y="3055275"/>
              <a:ext cx="386475" cy="249225"/>
            </a:xfrm>
            <a:custGeom>
              <a:avLst/>
              <a:gdLst/>
              <a:ahLst/>
              <a:cxnLst/>
              <a:rect l="l" t="t" r="r" b="b"/>
              <a:pathLst>
                <a:path w="15459" h="9969" extrusionOk="0">
                  <a:moveTo>
                    <a:pt x="15305" y="1"/>
                  </a:moveTo>
                  <a:cubicBezTo>
                    <a:pt x="15285" y="1"/>
                    <a:pt x="15264" y="9"/>
                    <a:pt x="15245" y="28"/>
                  </a:cubicBezTo>
                  <a:lnTo>
                    <a:pt x="13577" y="1529"/>
                  </a:lnTo>
                  <a:lnTo>
                    <a:pt x="11942" y="1829"/>
                  </a:lnTo>
                  <a:lnTo>
                    <a:pt x="10208" y="1329"/>
                  </a:lnTo>
                  <a:lnTo>
                    <a:pt x="8473" y="4364"/>
                  </a:lnTo>
                  <a:lnTo>
                    <a:pt x="6805" y="4798"/>
                  </a:lnTo>
                  <a:lnTo>
                    <a:pt x="5137" y="6833"/>
                  </a:lnTo>
                  <a:lnTo>
                    <a:pt x="3503" y="7300"/>
                  </a:lnTo>
                  <a:lnTo>
                    <a:pt x="1735" y="6966"/>
                  </a:lnTo>
                  <a:lnTo>
                    <a:pt x="0" y="9802"/>
                  </a:lnTo>
                  <a:cubicBezTo>
                    <a:pt x="0" y="9868"/>
                    <a:pt x="0" y="9935"/>
                    <a:pt x="34" y="9968"/>
                  </a:cubicBezTo>
                  <a:lnTo>
                    <a:pt x="101" y="9968"/>
                  </a:lnTo>
                  <a:cubicBezTo>
                    <a:pt x="134" y="9968"/>
                    <a:pt x="167" y="9935"/>
                    <a:pt x="201" y="9902"/>
                  </a:cubicBezTo>
                  <a:lnTo>
                    <a:pt x="1868" y="7200"/>
                  </a:lnTo>
                  <a:lnTo>
                    <a:pt x="3470" y="7500"/>
                  </a:lnTo>
                  <a:lnTo>
                    <a:pt x="3503" y="7500"/>
                  </a:lnTo>
                  <a:lnTo>
                    <a:pt x="5238" y="7033"/>
                  </a:lnTo>
                  <a:lnTo>
                    <a:pt x="6939" y="4965"/>
                  </a:lnTo>
                  <a:lnTo>
                    <a:pt x="8640" y="4565"/>
                  </a:lnTo>
                  <a:lnTo>
                    <a:pt x="10308" y="1562"/>
                  </a:lnTo>
                  <a:lnTo>
                    <a:pt x="11942" y="2029"/>
                  </a:lnTo>
                  <a:lnTo>
                    <a:pt x="13644" y="1696"/>
                  </a:lnTo>
                  <a:lnTo>
                    <a:pt x="13677" y="1696"/>
                  </a:lnTo>
                  <a:lnTo>
                    <a:pt x="15378" y="195"/>
                  </a:lnTo>
                  <a:cubicBezTo>
                    <a:pt x="15459" y="141"/>
                    <a:pt x="15388" y="1"/>
                    <a:pt x="1530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440;p41">
              <a:extLst>
                <a:ext uri="{FF2B5EF4-FFF2-40B4-BE49-F238E27FC236}">
                  <a16:creationId xmlns:a16="http://schemas.microsoft.com/office/drawing/2014/main" id="{E298282A-8BF6-40F5-DCE7-7ADA56439218}"/>
                </a:ext>
              </a:extLst>
            </p:cNvPr>
            <p:cNvSpPr/>
            <p:nvPr/>
          </p:nvSpPr>
          <p:spPr>
            <a:xfrm>
              <a:off x="3732000" y="3135175"/>
              <a:ext cx="31725" cy="73425"/>
            </a:xfrm>
            <a:custGeom>
              <a:avLst/>
              <a:gdLst/>
              <a:ahLst/>
              <a:cxnLst/>
              <a:rect l="l" t="t" r="r" b="b"/>
              <a:pathLst>
                <a:path w="1269" h="2937" extrusionOk="0">
                  <a:moveTo>
                    <a:pt x="768" y="401"/>
                  </a:moveTo>
                  <a:cubicBezTo>
                    <a:pt x="835" y="401"/>
                    <a:pt x="868" y="435"/>
                    <a:pt x="901" y="468"/>
                  </a:cubicBezTo>
                  <a:cubicBezTo>
                    <a:pt x="935" y="468"/>
                    <a:pt x="968" y="535"/>
                    <a:pt x="968" y="568"/>
                  </a:cubicBezTo>
                  <a:cubicBezTo>
                    <a:pt x="1001" y="635"/>
                    <a:pt x="1001" y="701"/>
                    <a:pt x="1001" y="768"/>
                  </a:cubicBezTo>
                  <a:cubicBezTo>
                    <a:pt x="1001" y="868"/>
                    <a:pt x="1001" y="935"/>
                    <a:pt x="968" y="1035"/>
                  </a:cubicBezTo>
                  <a:cubicBezTo>
                    <a:pt x="968" y="1102"/>
                    <a:pt x="935" y="1168"/>
                    <a:pt x="901" y="1235"/>
                  </a:cubicBezTo>
                  <a:cubicBezTo>
                    <a:pt x="868" y="1302"/>
                    <a:pt x="835" y="1369"/>
                    <a:pt x="768" y="1435"/>
                  </a:cubicBezTo>
                  <a:cubicBezTo>
                    <a:pt x="734" y="1502"/>
                    <a:pt x="668" y="1535"/>
                    <a:pt x="634" y="1569"/>
                  </a:cubicBezTo>
                  <a:cubicBezTo>
                    <a:pt x="568" y="1602"/>
                    <a:pt x="534" y="1602"/>
                    <a:pt x="468" y="1602"/>
                  </a:cubicBezTo>
                  <a:cubicBezTo>
                    <a:pt x="434" y="1602"/>
                    <a:pt x="368" y="1602"/>
                    <a:pt x="334" y="1569"/>
                  </a:cubicBezTo>
                  <a:cubicBezTo>
                    <a:pt x="301" y="1535"/>
                    <a:pt x="267" y="1502"/>
                    <a:pt x="267" y="1435"/>
                  </a:cubicBezTo>
                  <a:cubicBezTo>
                    <a:pt x="234" y="1369"/>
                    <a:pt x="234" y="1302"/>
                    <a:pt x="234" y="1235"/>
                  </a:cubicBezTo>
                  <a:cubicBezTo>
                    <a:pt x="234" y="1068"/>
                    <a:pt x="267" y="902"/>
                    <a:pt x="334" y="768"/>
                  </a:cubicBezTo>
                  <a:cubicBezTo>
                    <a:pt x="368" y="701"/>
                    <a:pt x="401" y="635"/>
                    <a:pt x="468" y="601"/>
                  </a:cubicBezTo>
                  <a:cubicBezTo>
                    <a:pt x="501" y="535"/>
                    <a:pt x="568" y="501"/>
                    <a:pt x="634" y="468"/>
                  </a:cubicBezTo>
                  <a:cubicBezTo>
                    <a:pt x="668" y="435"/>
                    <a:pt x="734" y="401"/>
                    <a:pt x="768" y="401"/>
                  </a:cubicBezTo>
                  <a:close/>
                  <a:moveTo>
                    <a:pt x="901" y="1"/>
                  </a:moveTo>
                  <a:cubicBezTo>
                    <a:pt x="801" y="1"/>
                    <a:pt x="701" y="34"/>
                    <a:pt x="634" y="101"/>
                  </a:cubicBezTo>
                  <a:cubicBezTo>
                    <a:pt x="534" y="134"/>
                    <a:pt x="468" y="201"/>
                    <a:pt x="401" y="301"/>
                  </a:cubicBezTo>
                  <a:cubicBezTo>
                    <a:pt x="334" y="401"/>
                    <a:pt x="267" y="501"/>
                    <a:pt x="201" y="601"/>
                  </a:cubicBezTo>
                  <a:cubicBezTo>
                    <a:pt x="134" y="701"/>
                    <a:pt x="101" y="835"/>
                    <a:pt x="67" y="968"/>
                  </a:cubicBezTo>
                  <a:cubicBezTo>
                    <a:pt x="34" y="1102"/>
                    <a:pt x="1" y="1202"/>
                    <a:pt x="1" y="1335"/>
                  </a:cubicBezTo>
                  <a:cubicBezTo>
                    <a:pt x="1" y="1469"/>
                    <a:pt x="34" y="1602"/>
                    <a:pt x="67" y="1702"/>
                  </a:cubicBezTo>
                  <a:cubicBezTo>
                    <a:pt x="101" y="1769"/>
                    <a:pt x="134" y="1836"/>
                    <a:pt x="201" y="1902"/>
                  </a:cubicBezTo>
                  <a:cubicBezTo>
                    <a:pt x="234" y="1936"/>
                    <a:pt x="301" y="1936"/>
                    <a:pt x="401" y="1936"/>
                  </a:cubicBezTo>
                  <a:cubicBezTo>
                    <a:pt x="468" y="1936"/>
                    <a:pt x="534" y="1902"/>
                    <a:pt x="601" y="1869"/>
                  </a:cubicBezTo>
                  <a:lnTo>
                    <a:pt x="634" y="1869"/>
                  </a:lnTo>
                  <a:lnTo>
                    <a:pt x="701" y="1836"/>
                  </a:lnTo>
                  <a:lnTo>
                    <a:pt x="368" y="2836"/>
                  </a:lnTo>
                  <a:cubicBezTo>
                    <a:pt x="368" y="2836"/>
                    <a:pt x="368" y="2836"/>
                    <a:pt x="368" y="2870"/>
                  </a:cubicBezTo>
                  <a:cubicBezTo>
                    <a:pt x="368" y="2903"/>
                    <a:pt x="368" y="2936"/>
                    <a:pt x="368" y="2936"/>
                  </a:cubicBezTo>
                  <a:lnTo>
                    <a:pt x="401" y="2936"/>
                  </a:lnTo>
                  <a:lnTo>
                    <a:pt x="534" y="2870"/>
                  </a:lnTo>
                  <a:cubicBezTo>
                    <a:pt x="568" y="2836"/>
                    <a:pt x="601" y="2836"/>
                    <a:pt x="601" y="2803"/>
                  </a:cubicBezTo>
                  <a:lnTo>
                    <a:pt x="634" y="2736"/>
                  </a:lnTo>
                  <a:lnTo>
                    <a:pt x="1068" y="1435"/>
                  </a:lnTo>
                  <a:cubicBezTo>
                    <a:pt x="1101" y="1402"/>
                    <a:pt x="1101" y="1335"/>
                    <a:pt x="1135" y="1269"/>
                  </a:cubicBezTo>
                  <a:cubicBezTo>
                    <a:pt x="1168" y="1202"/>
                    <a:pt x="1201" y="1135"/>
                    <a:pt x="1201" y="1035"/>
                  </a:cubicBezTo>
                  <a:cubicBezTo>
                    <a:pt x="1235" y="968"/>
                    <a:pt x="1268" y="902"/>
                    <a:pt x="1268" y="835"/>
                  </a:cubicBezTo>
                  <a:cubicBezTo>
                    <a:pt x="1268" y="768"/>
                    <a:pt x="1268" y="701"/>
                    <a:pt x="1268" y="635"/>
                  </a:cubicBezTo>
                  <a:cubicBezTo>
                    <a:pt x="1268" y="501"/>
                    <a:pt x="1235" y="401"/>
                    <a:pt x="1201" y="301"/>
                  </a:cubicBezTo>
                  <a:cubicBezTo>
                    <a:pt x="1201" y="201"/>
                    <a:pt x="1135" y="134"/>
                    <a:pt x="1101" y="68"/>
                  </a:cubicBezTo>
                  <a:cubicBezTo>
                    <a:pt x="1035" y="34"/>
                    <a:pt x="968" y="1"/>
                    <a:pt x="90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441;p41">
              <a:extLst>
                <a:ext uri="{FF2B5EF4-FFF2-40B4-BE49-F238E27FC236}">
                  <a16:creationId xmlns:a16="http://schemas.microsoft.com/office/drawing/2014/main" id="{08F64762-4E07-3D80-5C36-D826818D01F2}"/>
                </a:ext>
              </a:extLst>
            </p:cNvPr>
            <p:cNvSpPr/>
            <p:nvPr/>
          </p:nvSpPr>
          <p:spPr>
            <a:xfrm>
              <a:off x="3767850" y="3111000"/>
              <a:ext cx="31725" cy="77100"/>
            </a:xfrm>
            <a:custGeom>
              <a:avLst/>
              <a:gdLst/>
              <a:ahLst/>
              <a:cxnLst/>
              <a:rect l="l" t="t" r="r" b="b"/>
              <a:pathLst>
                <a:path w="1269" h="3084" extrusionOk="0">
                  <a:moveTo>
                    <a:pt x="1102" y="1"/>
                  </a:moveTo>
                  <a:lnTo>
                    <a:pt x="134" y="568"/>
                  </a:lnTo>
                  <a:cubicBezTo>
                    <a:pt x="101" y="568"/>
                    <a:pt x="101" y="601"/>
                    <a:pt x="68" y="634"/>
                  </a:cubicBezTo>
                  <a:cubicBezTo>
                    <a:pt x="68" y="634"/>
                    <a:pt x="68" y="668"/>
                    <a:pt x="68" y="701"/>
                  </a:cubicBezTo>
                  <a:lnTo>
                    <a:pt x="68" y="835"/>
                  </a:lnTo>
                  <a:cubicBezTo>
                    <a:pt x="68" y="868"/>
                    <a:pt x="68" y="868"/>
                    <a:pt x="68" y="901"/>
                  </a:cubicBezTo>
                  <a:lnTo>
                    <a:pt x="134" y="901"/>
                  </a:lnTo>
                  <a:lnTo>
                    <a:pt x="835" y="501"/>
                  </a:lnTo>
                  <a:lnTo>
                    <a:pt x="835" y="501"/>
                  </a:lnTo>
                  <a:lnTo>
                    <a:pt x="401" y="1502"/>
                  </a:lnTo>
                  <a:lnTo>
                    <a:pt x="368" y="1568"/>
                  </a:lnTo>
                  <a:cubicBezTo>
                    <a:pt x="368" y="1568"/>
                    <a:pt x="368" y="1602"/>
                    <a:pt x="368" y="1635"/>
                  </a:cubicBezTo>
                  <a:lnTo>
                    <a:pt x="368" y="1769"/>
                  </a:lnTo>
                  <a:cubicBezTo>
                    <a:pt x="368" y="1769"/>
                    <a:pt x="368" y="1802"/>
                    <a:pt x="368" y="1835"/>
                  </a:cubicBezTo>
                  <a:lnTo>
                    <a:pt x="401" y="1835"/>
                  </a:lnTo>
                  <a:lnTo>
                    <a:pt x="635" y="1702"/>
                  </a:lnTo>
                  <a:cubicBezTo>
                    <a:pt x="668" y="1668"/>
                    <a:pt x="735" y="1635"/>
                    <a:pt x="768" y="1635"/>
                  </a:cubicBezTo>
                  <a:lnTo>
                    <a:pt x="902" y="1635"/>
                  </a:lnTo>
                  <a:cubicBezTo>
                    <a:pt x="935" y="1668"/>
                    <a:pt x="968" y="1702"/>
                    <a:pt x="968" y="1735"/>
                  </a:cubicBezTo>
                  <a:cubicBezTo>
                    <a:pt x="1002" y="1802"/>
                    <a:pt x="1002" y="1869"/>
                    <a:pt x="1002" y="1935"/>
                  </a:cubicBezTo>
                  <a:cubicBezTo>
                    <a:pt x="1002" y="2002"/>
                    <a:pt x="1002" y="2069"/>
                    <a:pt x="968" y="2169"/>
                  </a:cubicBezTo>
                  <a:cubicBezTo>
                    <a:pt x="968" y="2236"/>
                    <a:pt x="935" y="2302"/>
                    <a:pt x="902" y="2369"/>
                  </a:cubicBezTo>
                  <a:cubicBezTo>
                    <a:pt x="868" y="2402"/>
                    <a:pt x="802" y="2469"/>
                    <a:pt x="768" y="2502"/>
                  </a:cubicBezTo>
                  <a:cubicBezTo>
                    <a:pt x="735" y="2569"/>
                    <a:pt x="668" y="2602"/>
                    <a:pt x="635" y="2636"/>
                  </a:cubicBezTo>
                  <a:cubicBezTo>
                    <a:pt x="568" y="2669"/>
                    <a:pt x="501" y="2703"/>
                    <a:pt x="435" y="2703"/>
                  </a:cubicBezTo>
                  <a:lnTo>
                    <a:pt x="335" y="2703"/>
                  </a:lnTo>
                  <a:cubicBezTo>
                    <a:pt x="301" y="2703"/>
                    <a:pt x="268" y="2669"/>
                    <a:pt x="268" y="2636"/>
                  </a:cubicBezTo>
                  <a:cubicBezTo>
                    <a:pt x="234" y="2602"/>
                    <a:pt x="234" y="2569"/>
                    <a:pt x="201" y="2536"/>
                  </a:cubicBezTo>
                  <a:cubicBezTo>
                    <a:pt x="201" y="2502"/>
                    <a:pt x="201" y="2502"/>
                    <a:pt x="201" y="2502"/>
                  </a:cubicBezTo>
                  <a:lnTo>
                    <a:pt x="168" y="2502"/>
                  </a:lnTo>
                  <a:lnTo>
                    <a:pt x="34" y="2569"/>
                  </a:lnTo>
                  <a:cubicBezTo>
                    <a:pt x="34" y="2569"/>
                    <a:pt x="1" y="2569"/>
                    <a:pt x="1" y="2602"/>
                  </a:cubicBezTo>
                  <a:cubicBezTo>
                    <a:pt x="1" y="2636"/>
                    <a:pt x="1" y="2636"/>
                    <a:pt x="1" y="2669"/>
                  </a:cubicBezTo>
                  <a:cubicBezTo>
                    <a:pt x="1" y="2736"/>
                    <a:pt x="1" y="2836"/>
                    <a:pt x="34" y="2903"/>
                  </a:cubicBezTo>
                  <a:cubicBezTo>
                    <a:pt x="68" y="2936"/>
                    <a:pt x="101" y="3003"/>
                    <a:pt x="168" y="3036"/>
                  </a:cubicBezTo>
                  <a:cubicBezTo>
                    <a:pt x="215" y="3060"/>
                    <a:pt x="262" y="3083"/>
                    <a:pt x="309" y="3083"/>
                  </a:cubicBezTo>
                  <a:cubicBezTo>
                    <a:pt x="329" y="3083"/>
                    <a:pt x="348" y="3079"/>
                    <a:pt x="368" y="3069"/>
                  </a:cubicBezTo>
                  <a:cubicBezTo>
                    <a:pt x="468" y="3069"/>
                    <a:pt x="568" y="3036"/>
                    <a:pt x="635" y="2969"/>
                  </a:cubicBezTo>
                  <a:cubicBezTo>
                    <a:pt x="735" y="2936"/>
                    <a:pt x="802" y="2869"/>
                    <a:pt x="868" y="2769"/>
                  </a:cubicBezTo>
                  <a:cubicBezTo>
                    <a:pt x="968" y="2703"/>
                    <a:pt x="1035" y="2602"/>
                    <a:pt x="1068" y="2502"/>
                  </a:cubicBezTo>
                  <a:cubicBezTo>
                    <a:pt x="1135" y="2402"/>
                    <a:pt x="1168" y="2302"/>
                    <a:pt x="1202" y="2169"/>
                  </a:cubicBezTo>
                  <a:cubicBezTo>
                    <a:pt x="1235" y="2035"/>
                    <a:pt x="1269" y="1902"/>
                    <a:pt x="1269" y="1802"/>
                  </a:cubicBezTo>
                  <a:cubicBezTo>
                    <a:pt x="1269" y="1702"/>
                    <a:pt x="1235" y="1602"/>
                    <a:pt x="1235" y="1502"/>
                  </a:cubicBezTo>
                  <a:cubicBezTo>
                    <a:pt x="1202" y="1435"/>
                    <a:pt x="1168" y="1368"/>
                    <a:pt x="1102" y="1302"/>
                  </a:cubicBezTo>
                  <a:cubicBezTo>
                    <a:pt x="1068" y="1268"/>
                    <a:pt x="1002" y="1268"/>
                    <a:pt x="935" y="1268"/>
                  </a:cubicBezTo>
                  <a:cubicBezTo>
                    <a:pt x="835" y="1268"/>
                    <a:pt x="768" y="1302"/>
                    <a:pt x="701" y="1335"/>
                  </a:cubicBezTo>
                  <a:lnTo>
                    <a:pt x="1135" y="334"/>
                  </a:lnTo>
                  <a:cubicBezTo>
                    <a:pt x="1168" y="334"/>
                    <a:pt x="1168" y="301"/>
                    <a:pt x="1168" y="267"/>
                  </a:cubicBezTo>
                  <a:cubicBezTo>
                    <a:pt x="1168" y="234"/>
                    <a:pt x="1168" y="201"/>
                    <a:pt x="1168" y="201"/>
                  </a:cubicBezTo>
                  <a:lnTo>
                    <a:pt x="1168" y="67"/>
                  </a:lnTo>
                  <a:cubicBezTo>
                    <a:pt x="1168" y="34"/>
                    <a:pt x="1168" y="1"/>
                    <a:pt x="116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442;p41">
              <a:extLst>
                <a:ext uri="{FF2B5EF4-FFF2-40B4-BE49-F238E27FC236}">
                  <a16:creationId xmlns:a16="http://schemas.microsoft.com/office/drawing/2014/main" id="{03484FB5-B2E1-C204-3B88-BA1FD7AC44DC}"/>
                </a:ext>
              </a:extLst>
            </p:cNvPr>
            <p:cNvSpPr/>
            <p:nvPr/>
          </p:nvSpPr>
          <p:spPr>
            <a:xfrm>
              <a:off x="3729500" y="3124850"/>
              <a:ext cx="381125" cy="230025"/>
            </a:xfrm>
            <a:custGeom>
              <a:avLst/>
              <a:gdLst/>
              <a:ahLst/>
              <a:cxnLst/>
              <a:rect l="l" t="t" r="r" b="b"/>
              <a:pathLst>
                <a:path w="15245" h="9201" extrusionOk="0">
                  <a:moveTo>
                    <a:pt x="15091" y="0"/>
                  </a:moveTo>
                  <a:cubicBezTo>
                    <a:pt x="15048" y="0"/>
                    <a:pt x="14998" y="15"/>
                    <a:pt x="14945" y="47"/>
                  </a:cubicBezTo>
                  <a:lnTo>
                    <a:pt x="301" y="8520"/>
                  </a:lnTo>
                  <a:cubicBezTo>
                    <a:pt x="134" y="8620"/>
                    <a:pt x="34" y="8820"/>
                    <a:pt x="1" y="9020"/>
                  </a:cubicBezTo>
                  <a:cubicBezTo>
                    <a:pt x="1" y="9133"/>
                    <a:pt x="62" y="9201"/>
                    <a:pt x="154" y="9201"/>
                  </a:cubicBezTo>
                  <a:cubicBezTo>
                    <a:pt x="197" y="9201"/>
                    <a:pt x="247" y="9186"/>
                    <a:pt x="301" y="9154"/>
                  </a:cubicBezTo>
                  <a:lnTo>
                    <a:pt x="14945" y="681"/>
                  </a:lnTo>
                  <a:cubicBezTo>
                    <a:pt x="15111" y="581"/>
                    <a:pt x="15245" y="381"/>
                    <a:pt x="15245" y="180"/>
                  </a:cubicBezTo>
                  <a:cubicBezTo>
                    <a:pt x="15245" y="67"/>
                    <a:pt x="15183" y="0"/>
                    <a:pt x="1509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443;p41">
              <a:extLst>
                <a:ext uri="{FF2B5EF4-FFF2-40B4-BE49-F238E27FC236}">
                  <a16:creationId xmlns:a16="http://schemas.microsoft.com/office/drawing/2014/main" id="{278E19EB-DDDC-CEDF-A802-8F5A11B47003}"/>
                </a:ext>
              </a:extLst>
            </p:cNvPr>
            <p:cNvSpPr/>
            <p:nvPr/>
          </p:nvSpPr>
          <p:spPr>
            <a:xfrm>
              <a:off x="3729500" y="3044775"/>
              <a:ext cx="97600" cy="65750"/>
            </a:xfrm>
            <a:custGeom>
              <a:avLst/>
              <a:gdLst/>
              <a:ahLst/>
              <a:cxnLst/>
              <a:rect l="l" t="t" r="r" b="b"/>
              <a:pathLst>
                <a:path w="3904" h="2630" extrusionOk="0">
                  <a:moveTo>
                    <a:pt x="3750" y="1"/>
                  </a:moveTo>
                  <a:cubicBezTo>
                    <a:pt x="3707" y="1"/>
                    <a:pt x="3657" y="16"/>
                    <a:pt x="3603" y="48"/>
                  </a:cubicBezTo>
                  <a:lnTo>
                    <a:pt x="301" y="1949"/>
                  </a:lnTo>
                  <a:cubicBezTo>
                    <a:pt x="134" y="2049"/>
                    <a:pt x="34" y="2249"/>
                    <a:pt x="1" y="2449"/>
                  </a:cubicBezTo>
                  <a:cubicBezTo>
                    <a:pt x="1" y="2563"/>
                    <a:pt x="62" y="2630"/>
                    <a:pt x="154" y="2630"/>
                  </a:cubicBezTo>
                  <a:cubicBezTo>
                    <a:pt x="197" y="2630"/>
                    <a:pt x="247" y="2615"/>
                    <a:pt x="301" y="2583"/>
                  </a:cubicBezTo>
                  <a:lnTo>
                    <a:pt x="3603" y="682"/>
                  </a:lnTo>
                  <a:cubicBezTo>
                    <a:pt x="3770" y="581"/>
                    <a:pt x="3870" y="415"/>
                    <a:pt x="3903" y="181"/>
                  </a:cubicBezTo>
                  <a:cubicBezTo>
                    <a:pt x="3903" y="68"/>
                    <a:pt x="3842" y="1"/>
                    <a:pt x="375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444;p41">
              <a:extLst>
                <a:ext uri="{FF2B5EF4-FFF2-40B4-BE49-F238E27FC236}">
                  <a16:creationId xmlns:a16="http://schemas.microsoft.com/office/drawing/2014/main" id="{10552275-F29D-C1A9-D938-839C99B33C89}"/>
                </a:ext>
              </a:extLst>
            </p:cNvPr>
            <p:cNvSpPr/>
            <p:nvPr/>
          </p:nvSpPr>
          <p:spPr>
            <a:xfrm>
              <a:off x="4279900" y="2526750"/>
              <a:ext cx="48375" cy="134800"/>
            </a:xfrm>
            <a:custGeom>
              <a:avLst/>
              <a:gdLst/>
              <a:ahLst/>
              <a:cxnLst/>
              <a:rect l="l" t="t" r="r" b="b"/>
              <a:pathLst>
                <a:path w="1935" h="5392" extrusionOk="0">
                  <a:moveTo>
                    <a:pt x="1109" y="1"/>
                  </a:moveTo>
                  <a:cubicBezTo>
                    <a:pt x="718" y="1"/>
                    <a:pt x="331" y="121"/>
                    <a:pt x="0" y="354"/>
                  </a:cubicBezTo>
                  <a:lnTo>
                    <a:pt x="0" y="5391"/>
                  </a:lnTo>
                  <a:lnTo>
                    <a:pt x="1935" y="187"/>
                  </a:lnTo>
                  <a:cubicBezTo>
                    <a:pt x="1671" y="62"/>
                    <a:pt x="1389" y="1"/>
                    <a:pt x="1109" y="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445;p41">
              <a:extLst>
                <a:ext uri="{FF2B5EF4-FFF2-40B4-BE49-F238E27FC236}">
                  <a16:creationId xmlns:a16="http://schemas.microsoft.com/office/drawing/2014/main" id="{EE9BD09C-1EF2-996B-B010-8CD399747713}"/>
                </a:ext>
              </a:extLst>
            </p:cNvPr>
            <p:cNvSpPr/>
            <p:nvPr/>
          </p:nvSpPr>
          <p:spPr>
            <a:xfrm>
              <a:off x="4231525" y="2535600"/>
              <a:ext cx="48400" cy="126775"/>
            </a:xfrm>
            <a:custGeom>
              <a:avLst/>
              <a:gdLst/>
              <a:ahLst/>
              <a:cxnLst/>
              <a:rect l="l" t="t" r="r" b="b"/>
              <a:pathLst>
                <a:path w="1936" h="5071" extrusionOk="0">
                  <a:moveTo>
                    <a:pt x="1935" y="0"/>
                  </a:moveTo>
                  <a:cubicBezTo>
                    <a:pt x="1135" y="500"/>
                    <a:pt x="468" y="1234"/>
                    <a:pt x="1" y="2068"/>
                  </a:cubicBezTo>
                  <a:lnTo>
                    <a:pt x="1935" y="5070"/>
                  </a:lnTo>
                  <a:lnTo>
                    <a:pt x="1935" y="0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446;p41">
              <a:extLst>
                <a:ext uri="{FF2B5EF4-FFF2-40B4-BE49-F238E27FC236}">
                  <a16:creationId xmlns:a16="http://schemas.microsoft.com/office/drawing/2014/main" id="{9DA31612-32D3-8BE9-625D-ED94D7594D92}"/>
                </a:ext>
              </a:extLst>
            </p:cNvPr>
            <p:cNvSpPr/>
            <p:nvPr/>
          </p:nvSpPr>
          <p:spPr>
            <a:xfrm>
              <a:off x="4201500" y="2587300"/>
              <a:ext cx="78425" cy="80900"/>
            </a:xfrm>
            <a:custGeom>
              <a:avLst/>
              <a:gdLst/>
              <a:ahLst/>
              <a:cxnLst/>
              <a:rect l="l" t="t" r="r" b="b"/>
              <a:pathLst>
                <a:path w="3137" h="3236" extrusionOk="0">
                  <a:moveTo>
                    <a:pt x="1202" y="0"/>
                  </a:moveTo>
                  <a:cubicBezTo>
                    <a:pt x="634" y="1001"/>
                    <a:pt x="234" y="2102"/>
                    <a:pt x="1" y="3236"/>
                  </a:cubicBezTo>
                  <a:lnTo>
                    <a:pt x="3136" y="3002"/>
                  </a:lnTo>
                  <a:lnTo>
                    <a:pt x="1202" y="0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447;p41">
              <a:extLst>
                <a:ext uri="{FF2B5EF4-FFF2-40B4-BE49-F238E27FC236}">
                  <a16:creationId xmlns:a16="http://schemas.microsoft.com/office/drawing/2014/main" id="{C1EB9E60-043D-F82D-74BD-9E533008283B}"/>
                </a:ext>
              </a:extLst>
            </p:cNvPr>
            <p:cNvSpPr/>
            <p:nvPr/>
          </p:nvSpPr>
          <p:spPr>
            <a:xfrm>
              <a:off x="4201500" y="2535600"/>
              <a:ext cx="78425" cy="132600"/>
            </a:xfrm>
            <a:custGeom>
              <a:avLst/>
              <a:gdLst/>
              <a:ahLst/>
              <a:cxnLst/>
              <a:rect l="l" t="t" r="r" b="b"/>
              <a:pathLst>
                <a:path w="3137" h="5304" extrusionOk="0">
                  <a:moveTo>
                    <a:pt x="3136" y="0"/>
                  </a:moveTo>
                  <a:cubicBezTo>
                    <a:pt x="2336" y="500"/>
                    <a:pt x="1669" y="1234"/>
                    <a:pt x="1202" y="2068"/>
                  </a:cubicBezTo>
                  <a:cubicBezTo>
                    <a:pt x="634" y="3069"/>
                    <a:pt x="234" y="4170"/>
                    <a:pt x="1" y="5304"/>
                  </a:cubicBezTo>
                  <a:lnTo>
                    <a:pt x="3136" y="5070"/>
                  </a:lnTo>
                  <a:lnTo>
                    <a:pt x="313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448;p41">
              <a:extLst>
                <a:ext uri="{FF2B5EF4-FFF2-40B4-BE49-F238E27FC236}">
                  <a16:creationId xmlns:a16="http://schemas.microsoft.com/office/drawing/2014/main" id="{160FC955-0B0C-7387-BAA0-7C4B51922865}"/>
                </a:ext>
              </a:extLst>
            </p:cNvPr>
            <p:cNvSpPr/>
            <p:nvPr/>
          </p:nvSpPr>
          <p:spPr>
            <a:xfrm>
              <a:off x="4279900" y="2531425"/>
              <a:ext cx="77575" cy="130125"/>
            </a:xfrm>
            <a:custGeom>
              <a:avLst/>
              <a:gdLst/>
              <a:ahLst/>
              <a:cxnLst/>
              <a:rect l="l" t="t" r="r" b="b"/>
              <a:pathLst>
                <a:path w="3103" h="5205" extrusionOk="0">
                  <a:moveTo>
                    <a:pt x="1935" y="0"/>
                  </a:moveTo>
                  <a:lnTo>
                    <a:pt x="0" y="5204"/>
                  </a:lnTo>
                  <a:lnTo>
                    <a:pt x="3102" y="1835"/>
                  </a:lnTo>
                  <a:cubicBezTo>
                    <a:pt x="3002" y="1068"/>
                    <a:pt x="2569" y="401"/>
                    <a:pt x="1935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449;p41">
              <a:extLst>
                <a:ext uri="{FF2B5EF4-FFF2-40B4-BE49-F238E27FC236}">
                  <a16:creationId xmlns:a16="http://schemas.microsoft.com/office/drawing/2014/main" id="{154CFDF2-3932-A2D6-40C1-9256876F684F}"/>
                </a:ext>
              </a:extLst>
            </p:cNvPr>
            <p:cNvSpPr/>
            <p:nvPr/>
          </p:nvSpPr>
          <p:spPr>
            <a:xfrm>
              <a:off x="4197325" y="2661525"/>
              <a:ext cx="82600" cy="85075"/>
            </a:xfrm>
            <a:custGeom>
              <a:avLst/>
              <a:gdLst/>
              <a:ahLst/>
              <a:cxnLst/>
              <a:rect l="l" t="t" r="r" b="b"/>
              <a:pathLst>
                <a:path w="3304" h="3403" extrusionOk="0">
                  <a:moveTo>
                    <a:pt x="3303" y="0"/>
                  </a:moveTo>
                  <a:lnTo>
                    <a:pt x="168" y="234"/>
                  </a:lnTo>
                  <a:cubicBezTo>
                    <a:pt x="68" y="801"/>
                    <a:pt x="34" y="1368"/>
                    <a:pt x="34" y="1901"/>
                  </a:cubicBezTo>
                  <a:cubicBezTo>
                    <a:pt x="1" y="2402"/>
                    <a:pt x="68" y="2902"/>
                    <a:pt x="168" y="3402"/>
                  </a:cubicBezTo>
                  <a:lnTo>
                    <a:pt x="3303" y="0"/>
                  </a:ln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450;p41">
              <a:extLst>
                <a:ext uri="{FF2B5EF4-FFF2-40B4-BE49-F238E27FC236}">
                  <a16:creationId xmlns:a16="http://schemas.microsoft.com/office/drawing/2014/main" id="{F75234BB-CFE3-C27D-F0C5-6B1C913FEDA7}"/>
                </a:ext>
              </a:extLst>
            </p:cNvPr>
            <p:cNvSpPr/>
            <p:nvPr/>
          </p:nvSpPr>
          <p:spPr>
            <a:xfrm>
              <a:off x="4279900" y="2655675"/>
              <a:ext cx="78400" cy="80925"/>
            </a:xfrm>
            <a:custGeom>
              <a:avLst/>
              <a:gdLst/>
              <a:ahLst/>
              <a:cxnLst/>
              <a:rect l="l" t="t" r="r" b="b"/>
              <a:pathLst>
                <a:path w="3136" h="3237" extrusionOk="0">
                  <a:moveTo>
                    <a:pt x="3136" y="1"/>
                  </a:moveTo>
                  <a:lnTo>
                    <a:pt x="0" y="267"/>
                  </a:lnTo>
                  <a:lnTo>
                    <a:pt x="1935" y="3236"/>
                  </a:lnTo>
                  <a:cubicBezTo>
                    <a:pt x="2502" y="2235"/>
                    <a:pt x="2902" y="1135"/>
                    <a:pt x="3136" y="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451;p41">
              <a:extLst>
                <a:ext uri="{FF2B5EF4-FFF2-40B4-BE49-F238E27FC236}">
                  <a16:creationId xmlns:a16="http://schemas.microsoft.com/office/drawing/2014/main" id="{04FFAF2C-4D91-21BD-7F01-F45CCEA78BCD}"/>
                </a:ext>
              </a:extLst>
            </p:cNvPr>
            <p:cNvSpPr/>
            <p:nvPr/>
          </p:nvSpPr>
          <p:spPr>
            <a:xfrm>
              <a:off x="4231525" y="2662350"/>
              <a:ext cx="48400" cy="134775"/>
            </a:xfrm>
            <a:custGeom>
              <a:avLst/>
              <a:gdLst/>
              <a:ahLst/>
              <a:cxnLst/>
              <a:rect l="l" t="t" r="r" b="b"/>
              <a:pathLst>
                <a:path w="1936" h="5391" extrusionOk="0">
                  <a:moveTo>
                    <a:pt x="1935" y="0"/>
                  </a:moveTo>
                  <a:lnTo>
                    <a:pt x="1" y="5204"/>
                  </a:lnTo>
                  <a:cubicBezTo>
                    <a:pt x="265" y="5329"/>
                    <a:pt x="547" y="5391"/>
                    <a:pt x="826" y="5391"/>
                  </a:cubicBezTo>
                  <a:cubicBezTo>
                    <a:pt x="1217" y="5391"/>
                    <a:pt x="1605" y="5271"/>
                    <a:pt x="1935" y="5037"/>
                  </a:cubicBezTo>
                  <a:lnTo>
                    <a:pt x="1935" y="0"/>
                  </a:ln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452;p41">
              <a:extLst>
                <a:ext uri="{FF2B5EF4-FFF2-40B4-BE49-F238E27FC236}">
                  <a16:creationId xmlns:a16="http://schemas.microsoft.com/office/drawing/2014/main" id="{2F851EB8-4682-FA61-4E98-4C0F73FEEE08}"/>
                </a:ext>
              </a:extLst>
            </p:cNvPr>
            <p:cNvSpPr/>
            <p:nvPr/>
          </p:nvSpPr>
          <p:spPr>
            <a:xfrm>
              <a:off x="4201500" y="2662350"/>
              <a:ext cx="78425" cy="130125"/>
            </a:xfrm>
            <a:custGeom>
              <a:avLst/>
              <a:gdLst/>
              <a:ahLst/>
              <a:cxnLst/>
              <a:rect l="l" t="t" r="r" b="b"/>
              <a:pathLst>
                <a:path w="3137" h="5205" extrusionOk="0">
                  <a:moveTo>
                    <a:pt x="3136" y="0"/>
                  </a:moveTo>
                  <a:lnTo>
                    <a:pt x="1" y="3369"/>
                  </a:lnTo>
                  <a:cubicBezTo>
                    <a:pt x="134" y="4103"/>
                    <a:pt x="568" y="4770"/>
                    <a:pt x="1202" y="5204"/>
                  </a:cubicBezTo>
                  <a:lnTo>
                    <a:pt x="3136" y="0"/>
                  </a:ln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453;p41">
              <a:extLst>
                <a:ext uri="{FF2B5EF4-FFF2-40B4-BE49-F238E27FC236}">
                  <a16:creationId xmlns:a16="http://schemas.microsoft.com/office/drawing/2014/main" id="{FE5916BC-B437-1A1C-241E-C708608694F9}"/>
                </a:ext>
              </a:extLst>
            </p:cNvPr>
            <p:cNvSpPr/>
            <p:nvPr/>
          </p:nvSpPr>
          <p:spPr>
            <a:xfrm>
              <a:off x="4279900" y="2578125"/>
              <a:ext cx="82575" cy="84250"/>
            </a:xfrm>
            <a:custGeom>
              <a:avLst/>
              <a:gdLst/>
              <a:ahLst/>
              <a:cxnLst/>
              <a:rect l="l" t="t" r="r" b="b"/>
              <a:pathLst>
                <a:path w="3303" h="3370" extrusionOk="0">
                  <a:moveTo>
                    <a:pt x="3136" y="0"/>
                  </a:moveTo>
                  <a:lnTo>
                    <a:pt x="0" y="3369"/>
                  </a:lnTo>
                  <a:lnTo>
                    <a:pt x="3136" y="3136"/>
                  </a:lnTo>
                  <a:cubicBezTo>
                    <a:pt x="3236" y="2569"/>
                    <a:pt x="3303" y="2002"/>
                    <a:pt x="3303" y="1468"/>
                  </a:cubicBezTo>
                  <a:cubicBezTo>
                    <a:pt x="3303" y="968"/>
                    <a:pt x="3236" y="467"/>
                    <a:pt x="3136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454;p41">
              <a:extLst>
                <a:ext uri="{FF2B5EF4-FFF2-40B4-BE49-F238E27FC236}">
                  <a16:creationId xmlns:a16="http://schemas.microsoft.com/office/drawing/2014/main" id="{30548F09-5F67-8633-0E79-FA90EBF9EA9B}"/>
                </a:ext>
              </a:extLst>
            </p:cNvPr>
            <p:cNvSpPr/>
            <p:nvPr/>
          </p:nvSpPr>
          <p:spPr>
            <a:xfrm>
              <a:off x="4279900" y="2662350"/>
              <a:ext cx="48375" cy="125950"/>
            </a:xfrm>
            <a:custGeom>
              <a:avLst/>
              <a:gdLst/>
              <a:ahLst/>
              <a:cxnLst/>
              <a:rect l="l" t="t" r="r" b="b"/>
              <a:pathLst>
                <a:path w="1935" h="5038" extrusionOk="0">
                  <a:moveTo>
                    <a:pt x="0" y="0"/>
                  </a:moveTo>
                  <a:lnTo>
                    <a:pt x="0" y="5037"/>
                  </a:lnTo>
                  <a:cubicBezTo>
                    <a:pt x="801" y="4537"/>
                    <a:pt x="1468" y="3803"/>
                    <a:pt x="1935" y="296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455;p41">
              <a:extLst>
                <a:ext uri="{FF2B5EF4-FFF2-40B4-BE49-F238E27FC236}">
                  <a16:creationId xmlns:a16="http://schemas.microsoft.com/office/drawing/2014/main" id="{F05FFF9E-C184-4548-2C3A-7DE881D890FB}"/>
                </a:ext>
              </a:extLst>
            </p:cNvPr>
            <p:cNvSpPr/>
            <p:nvPr/>
          </p:nvSpPr>
          <p:spPr>
            <a:xfrm>
              <a:off x="4231525" y="2804600"/>
              <a:ext cx="96750" cy="65775"/>
            </a:xfrm>
            <a:custGeom>
              <a:avLst/>
              <a:gdLst/>
              <a:ahLst/>
              <a:cxnLst/>
              <a:rect l="l" t="t" r="r" b="b"/>
              <a:pathLst>
                <a:path w="3870" h="2631" extrusionOk="0">
                  <a:moveTo>
                    <a:pt x="3717" y="1"/>
                  </a:moveTo>
                  <a:cubicBezTo>
                    <a:pt x="3673" y="1"/>
                    <a:pt x="3623" y="16"/>
                    <a:pt x="3570" y="48"/>
                  </a:cubicBezTo>
                  <a:lnTo>
                    <a:pt x="301" y="1949"/>
                  </a:lnTo>
                  <a:cubicBezTo>
                    <a:pt x="134" y="2049"/>
                    <a:pt x="1" y="2216"/>
                    <a:pt x="1" y="2450"/>
                  </a:cubicBezTo>
                  <a:cubicBezTo>
                    <a:pt x="1" y="2563"/>
                    <a:pt x="62" y="2630"/>
                    <a:pt x="154" y="2630"/>
                  </a:cubicBezTo>
                  <a:cubicBezTo>
                    <a:pt x="197" y="2630"/>
                    <a:pt x="247" y="2615"/>
                    <a:pt x="301" y="2583"/>
                  </a:cubicBezTo>
                  <a:lnTo>
                    <a:pt x="3570" y="682"/>
                  </a:lnTo>
                  <a:cubicBezTo>
                    <a:pt x="3737" y="582"/>
                    <a:pt x="3870" y="381"/>
                    <a:pt x="3870" y="181"/>
                  </a:cubicBezTo>
                  <a:cubicBezTo>
                    <a:pt x="3870" y="68"/>
                    <a:pt x="3808" y="1"/>
                    <a:pt x="371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456;p41">
              <a:extLst>
                <a:ext uri="{FF2B5EF4-FFF2-40B4-BE49-F238E27FC236}">
                  <a16:creationId xmlns:a16="http://schemas.microsoft.com/office/drawing/2014/main" id="{D208F114-6E57-EB1E-A1BF-F21C01782D12}"/>
                </a:ext>
              </a:extLst>
            </p:cNvPr>
            <p:cNvSpPr/>
            <p:nvPr/>
          </p:nvSpPr>
          <p:spPr>
            <a:xfrm>
              <a:off x="4213175" y="2843000"/>
              <a:ext cx="133450" cy="87375"/>
            </a:xfrm>
            <a:custGeom>
              <a:avLst/>
              <a:gdLst/>
              <a:ahLst/>
              <a:cxnLst/>
              <a:rect l="l" t="t" r="r" b="b"/>
              <a:pathLst>
                <a:path w="5338" h="3495" extrusionOk="0">
                  <a:moveTo>
                    <a:pt x="5180" y="0"/>
                  </a:moveTo>
                  <a:cubicBezTo>
                    <a:pt x="5138" y="0"/>
                    <a:pt x="5089" y="15"/>
                    <a:pt x="5038" y="46"/>
                  </a:cubicBezTo>
                  <a:lnTo>
                    <a:pt x="301" y="2782"/>
                  </a:lnTo>
                  <a:cubicBezTo>
                    <a:pt x="134" y="2882"/>
                    <a:pt x="34" y="3082"/>
                    <a:pt x="1" y="3282"/>
                  </a:cubicBezTo>
                  <a:cubicBezTo>
                    <a:pt x="1" y="3420"/>
                    <a:pt x="64" y="3495"/>
                    <a:pt x="159" y="3495"/>
                  </a:cubicBezTo>
                  <a:cubicBezTo>
                    <a:pt x="201" y="3495"/>
                    <a:pt x="249" y="3480"/>
                    <a:pt x="301" y="3449"/>
                  </a:cubicBezTo>
                  <a:lnTo>
                    <a:pt x="5038" y="713"/>
                  </a:lnTo>
                  <a:cubicBezTo>
                    <a:pt x="5204" y="580"/>
                    <a:pt x="5338" y="413"/>
                    <a:pt x="5338" y="213"/>
                  </a:cubicBezTo>
                  <a:cubicBezTo>
                    <a:pt x="5338" y="75"/>
                    <a:pt x="5274" y="0"/>
                    <a:pt x="518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457;p41">
              <a:extLst>
                <a:ext uri="{FF2B5EF4-FFF2-40B4-BE49-F238E27FC236}">
                  <a16:creationId xmlns:a16="http://schemas.microsoft.com/office/drawing/2014/main" id="{1BBCBDAA-F05A-DA88-547C-828742C00E0E}"/>
                </a:ext>
              </a:extLst>
            </p:cNvPr>
            <p:cNvSpPr/>
            <p:nvPr/>
          </p:nvSpPr>
          <p:spPr>
            <a:xfrm>
              <a:off x="4213175" y="2891875"/>
              <a:ext cx="133450" cy="86900"/>
            </a:xfrm>
            <a:custGeom>
              <a:avLst/>
              <a:gdLst/>
              <a:ahLst/>
              <a:cxnLst/>
              <a:rect l="l" t="t" r="r" b="b"/>
              <a:pathLst>
                <a:path w="5338" h="3476" extrusionOk="0">
                  <a:moveTo>
                    <a:pt x="5158" y="0"/>
                  </a:moveTo>
                  <a:cubicBezTo>
                    <a:pt x="5122" y="0"/>
                    <a:pt x="5081" y="9"/>
                    <a:pt x="5038" y="26"/>
                  </a:cubicBezTo>
                  <a:lnTo>
                    <a:pt x="301" y="2795"/>
                  </a:lnTo>
                  <a:cubicBezTo>
                    <a:pt x="134" y="2895"/>
                    <a:pt x="34" y="3095"/>
                    <a:pt x="1" y="3295"/>
                  </a:cubicBezTo>
                  <a:cubicBezTo>
                    <a:pt x="1" y="3408"/>
                    <a:pt x="62" y="3475"/>
                    <a:pt x="154" y="3475"/>
                  </a:cubicBezTo>
                  <a:cubicBezTo>
                    <a:pt x="197" y="3475"/>
                    <a:pt x="247" y="3461"/>
                    <a:pt x="301" y="3428"/>
                  </a:cubicBezTo>
                  <a:lnTo>
                    <a:pt x="5038" y="693"/>
                  </a:lnTo>
                  <a:cubicBezTo>
                    <a:pt x="5204" y="593"/>
                    <a:pt x="5338" y="393"/>
                    <a:pt x="5338" y="193"/>
                  </a:cubicBezTo>
                  <a:cubicBezTo>
                    <a:pt x="5338" y="69"/>
                    <a:pt x="5264" y="0"/>
                    <a:pt x="515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458;p41">
              <a:extLst>
                <a:ext uri="{FF2B5EF4-FFF2-40B4-BE49-F238E27FC236}">
                  <a16:creationId xmlns:a16="http://schemas.microsoft.com/office/drawing/2014/main" id="{1E00FABA-29C2-EE2F-9608-CEB396698BB6}"/>
                </a:ext>
              </a:extLst>
            </p:cNvPr>
            <p:cNvSpPr/>
            <p:nvPr/>
          </p:nvSpPr>
          <p:spPr>
            <a:xfrm>
              <a:off x="4213175" y="2941375"/>
              <a:ext cx="133450" cy="86900"/>
            </a:xfrm>
            <a:custGeom>
              <a:avLst/>
              <a:gdLst/>
              <a:ahLst/>
              <a:cxnLst/>
              <a:rect l="l" t="t" r="r" b="b"/>
              <a:pathLst>
                <a:path w="5338" h="3476" extrusionOk="0">
                  <a:moveTo>
                    <a:pt x="5184" y="0"/>
                  </a:moveTo>
                  <a:cubicBezTo>
                    <a:pt x="5141" y="0"/>
                    <a:pt x="5091" y="15"/>
                    <a:pt x="5038" y="47"/>
                  </a:cubicBezTo>
                  <a:lnTo>
                    <a:pt x="301" y="2783"/>
                  </a:lnTo>
                  <a:cubicBezTo>
                    <a:pt x="134" y="2883"/>
                    <a:pt x="34" y="3083"/>
                    <a:pt x="1" y="3283"/>
                  </a:cubicBezTo>
                  <a:cubicBezTo>
                    <a:pt x="1" y="3407"/>
                    <a:pt x="74" y="3475"/>
                    <a:pt x="180" y="3475"/>
                  </a:cubicBezTo>
                  <a:cubicBezTo>
                    <a:pt x="217" y="3475"/>
                    <a:pt x="258" y="3467"/>
                    <a:pt x="301" y="3450"/>
                  </a:cubicBezTo>
                  <a:lnTo>
                    <a:pt x="5038" y="681"/>
                  </a:lnTo>
                  <a:cubicBezTo>
                    <a:pt x="5204" y="581"/>
                    <a:pt x="5338" y="414"/>
                    <a:pt x="5338" y="181"/>
                  </a:cubicBezTo>
                  <a:cubicBezTo>
                    <a:pt x="5338" y="68"/>
                    <a:pt x="5276" y="0"/>
                    <a:pt x="5184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459;p41">
              <a:extLst>
                <a:ext uri="{FF2B5EF4-FFF2-40B4-BE49-F238E27FC236}">
                  <a16:creationId xmlns:a16="http://schemas.microsoft.com/office/drawing/2014/main" id="{86785E75-38C3-0724-1379-CBEF2FBD88FA}"/>
                </a:ext>
              </a:extLst>
            </p:cNvPr>
            <p:cNvSpPr/>
            <p:nvPr/>
          </p:nvSpPr>
          <p:spPr>
            <a:xfrm>
              <a:off x="4575950" y="2355125"/>
              <a:ext cx="48375" cy="134625"/>
            </a:xfrm>
            <a:custGeom>
              <a:avLst/>
              <a:gdLst/>
              <a:ahLst/>
              <a:cxnLst/>
              <a:rect l="l" t="t" r="r" b="b"/>
              <a:pathLst>
                <a:path w="1935" h="5385" extrusionOk="0">
                  <a:moveTo>
                    <a:pt x="1103" y="1"/>
                  </a:moveTo>
                  <a:cubicBezTo>
                    <a:pt x="725" y="1"/>
                    <a:pt x="341" y="120"/>
                    <a:pt x="0" y="348"/>
                  </a:cubicBezTo>
                  <a:lnTo>
                    <a:pt x="0" y="5384"/>
                  </a:lnTo>
                  <a:lnTo>
                    <a:pt x="1935" y="214"/>
                  </a:lnTo>
                  <a:cubicBezTo>
                    <a:pt x="1675" y="70"/>
                    <a:pt x="1391" y="1"/>
                    <a:pt x="1103" y="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460;p41">
              <a:extLst>
                <a:ext uri="{FF2B5EF4-FFF2-40B4-BE49-F238E27FC236}">
                  <a16:creationId xmlns:a16="http://schemas.microsoft.com/office/drawing/2014/main" id="{E5303F97-780F-9D13-4446-B12829A3C001}"/>
                </a:ext>
              </a:extLst>
            </p:cNvPr>
            <p:cNvSpPr/>
            <p:nvPr/>
          </p:nvSpPr>
          <p:spPr>
            <a:xfrm>
              <a:off x="4528400" y="2363800"/>
              <a:ext cx="47575" cy="125950"/>
            </a:xfrm>
            <a:custGeom>
              <a:avLst/>
              <a:gdLst/>
              <a:ahLst/>
              <a:cxnLst/>
              <a:rect l="l" t="t" r="r" b="b"/>
              <a:pathLst>
                <a:path w="1903" h="5038" extrusionOk="0">
                  <a:moveTo>
                    <a:pt x="1902" y="1"/>
                  </a:moveTo>
                  <a:cubicBezTo>
                    <a:pt x="1101" y="501"/>
                    <a:pt x="434" y="1235"/>
                    <a:pt x="1" y="2069"/>
                  </a:cubicBezTo>
                  <a:lnTo>
                    <a:pt x="1902" y="5037"/>
                  </a:lnTo>
                  <a:lnTo>
                    <a:pt x="1902" y="1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461;p41">
              <a:extLst>
                <a:ext uri="{FF2B5EF4-FFF2-40B4-BE49-F238E27FC236}">
                  <a16:creationId xmlns:a16="http://schemas.microsoft.com/office/drawing/2014/main" id="{920626B3-2777-2442-CD26-02B016CB80ED}"/>
                </a:ext>
              </a:extLst>
            </p:cNvPr>
            <p:cNvSpPr/>
            <p:nvPr/>
          </p:nvSpPr>
          <p:spPr>
            <a:xfrm>
              <a:off x="4498375" y="2415500"/>
              <a:ext cx="78425" cy="80925"/>
            </a:xfrm>
            <a:custGeom>
              <a:avLst/>
              <a:gdLst/>
              <a:ahLst/>
              <a:cxnLst/>
              <a:rect l="l" t="t" r="r" b="b"/>
              <a:pathLst>
                <a:path w="3137" h="3237" extrusionOk="0">
                  <a:moveTo>
                    <a:pt x="1202" y="1"/>
                  </a:moveTo>
                  <a:cubicBezTo>
                    <a:pt x="601" y="1001"/>
                    <a:pt x="201" y="2102"/>
                    <a:pt x="1" y="3236"/>
                  </a:cubicBezTo>
                  <a:lnTo>
                    <a:pt x="3136" y="3003"/>
                  </a:lnTo>
                  <a:lnTo>
                    <a:pt x="1202" y="1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462;p41">
              <a:extLst>
                <a:ext uri="{FF2B5EF4-FFF2-40B4-BE49-F238E27FC236}">
                  <a16:creationId xmlns:a16="http://schemas.microsoft.com/office/drawing/2014/main" id="{F6C6CDA0-EC8F-62A8-AC15-40540F6E0834}"/>
                </a:ext>
              </a:extLst>
            </p:cNvPr>
            <p:cNvSpPr/>
            <p:nvPr/>
          </p:nvSpPr>
          <p:spPr>
            <a:xfrm>
              <a:off x="4576775" y="2360475"/>
              <a:ext cx="77575" cy="130100"/>
            </a:xfrm>
            <a:custGeom>
              <a:avLst/>
              <a:gdLst/>
              <a:ahLst/>
              <a:cxnLst/>
              <a:rect l="l" t="t" r="r" b="b"/>
              <a:pathLst>
                <a:path w="3103" h="5204" extrusionOk="0">
                  <a:moveTo>
                    <a:pt x="1902" y="0"/>
                  </a:moveTo>
                  <a:lnTo>
                    <a:pt x="0" y="5204"/>
                  </a:lnTo>
                  <a:lnTo>
                    <a:pt x="3103" y="1835"/>
                  </a:lnTo>
                  <a:cubicBezTo>
                    <a:pt x="3003" y="1068"/>
                    <a:pt x="2569" y="400"/>
                    <a:pt x="1902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463;p41">
              <a:extLst>
                <a:ext uri="{FF2B5EF4-FFF2-40B4-BE49-F238E27FC236}">
                  <a16:creationId xmlns:a16="http://schemas.microsoft.com/office/drawing/2014/main" id="{952B5852-E49C-089E-A41E-9D6059718C5C}"/>
                </a:ext>
              </a:extLst>
            </p:cNvPr>
            <p:cNvSpPr/>
            <p:nvPr/>
          </p:nvSpPr>
          <p:spPr>
            <a:xfrm>
              <a:off x="4494225" y="2489725"/>
              <a:ext cx="82575" cy="85075"/>
            </a:xfrm>
            <a:custGeom>
              <a:avLst/>
              <a:gdLst/>
              <a:ahLst/>
              <a:cxnLst/>
              <a:rect l="l" t="t" r="r" b="b"/>
              <a:pathLst>
                <a:path w="3303" h="3403" extrusionOk="0">
                  <a:moveTo>
                    <a:pt x="3302" y="0"/>
                  </a:moveTo>
                  <a:lnTo>
                    <a:pt x="167" y="234"/>
                  </a:lnTo>
                  <a:cubicBezTo>
                    <a:pt x="67" y="801"/>
                    <a:pt x="0" y="1368"/>
                    <a:pt x="0" y="1902"/>
                  </a:cubicBezTo>
                  <a:cubicBezTo>
                    <a:pt x="0" y="2402"/>
                    <a:pt x="67" y="2903"/>
                    <a:pt x="167" y="3403"/>
                  </a:cubicBezTo>
                  <a:lnTo>
                    <a:pt x="3302" y="0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464;p41">
              <a:extLst>
                <a:ext uri="{FF2B5EF4-FFF2-40B4-BE49-F238E27FC236}">
                  <a16:creationId xmlns:a16="http://schemas.microsoft.com/office/drawing/2014/main" id="{AC1C58C5-B56A-45A4-48F0-EF68A337C3C7}"/>
                </a:ext>
              </a:extLst>
            </p:cNvPr>
            <p:cNvSpPr/>
            <p:nvPr/>
          </p:nvSpPr>
          <p:spPr>
            <a:xfrm>
              <a:off x="4575950" y="2483875"/>
              <a:ext cx="78400" cy="80925"/>
            </a:xfrm>
            <a:custGeom>
              <a:avLst/>
              <a:gdLst/>
              <a:ahLst/>
              <a:cxnLst/>
              <a:rect l="l" t="t" r="r" b="b"/>
              <a:pathLst>
                <a:path w="3136" h="3237" extrusionOk="0">
                  <a:moveTo>
                    <a:pt x="3136" y="1"/>
                  </a:moveTo>
                  <a:lnTo>
                    <a:pt x="0" y="234"/>
                  </a:lnTo>
                  <a:lnTo>
                    <a:pt x="1935" y="3237"/>
                  </a:lnTo>
                  <a:cubicBezTo>
                    <a:pt x="2535" y="2236"/>
                    <a:pt x="2935" y="1135"/>
                    <a:pt x="3136" y="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465;p41">
              <a:extLst>
                <a:ext uri="{FF2B5EF4-FFF2-40B4-BE49-F238E27FC236}">
                  <a16:creationId xmlns:a16="http://schemas.microsoft.com/office/drawing/2014/main" id="{E0589F4A-13D1-3FCE-D63D-8216832DC309}"/>
                </a:ext>
              </a:extLst>
            </p:cNvPr>
            <p:cNvSpPr/>
            <p:nvPr/>
          </p:nvSpPr>
          <p:spPr>
            <a:xfrm>
              <a:off x="4528400" y="2489725"/>
              <a:ext cx="47575" cy="135625"/>
            </a:xfrm>
            <a:custGeom>
              <a:avLst/>
              <a:gdLst/>
              <a:ahLst/>
              <a:cxnLst/>
              <a:rect l="l" t="t" r="r" b="b"/>
              <a:pathLst>
                <a:path w="1903" h="5425" extrusionOk="0">
                  <a:moveTo>
                    <a:pt x="1902" y="0"/>
                  </a:moveTo>
                  <a:lnTo>
                    <a:pt x="1" y="5238"/>
                  </a:lnTo>
                  <a:cubicBezTo>
                    <a:pt x="251" y="5363"/>
                    <a:pt x="525" y="5424"/>
                    <a:pt x="800" y="5424"/>
                  </a:cubicBezTo>
                  <a:cubicBezTo>
                    <a:pt x="1184" y="5424"/>
                    <a:pt x="1571" y="5304"/>
                    <a:pt x="1902" y="5071"/>
                  </a:cubicBezTo>
                  <a:lnTo>
                    <a:pt x="1902" y="0"/>
                  </a:ln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466;p41">
              <a:extLst>
                <a:ext uri="{FF2B5EF4-FFF2-40B4-BE49-F238E27FC236}">
                  <a16:creationId xmlns:a16="http://schemas.microsoft.com/office/drawing/2014/main" id="{093322A2-AB1A-CFA6-46EE-13AA6768A6EC}"/>
                </a:ext>
              </a:extLst>
            </p:cNvPr>
            <p:cNvSpPr/>
            <p:nvPr/>
          </p:nvSpPr>
          <p:spPr>
            <a:xfrm>
              <a:off x="4498375" y="2490550"/>
              <a:ext cx="78425" cy="130125"/>
            </a:xfrm>
            <a:custGeom>
              <a:avLst/>
              <a:gdLst/>
              <a:ahLst/>
              <a:cxnLst/>
              <a:rect l="l" t="t" r="r" b="b"/>
              <a:pathLst>
                <a:path w="3137" h="5205" extrusionOk="0">
                  <a:moveTo>
                    <a:pt x="3136" y="1"/>
                  </a:moveTo>
                  <a:lnTo>
                    <a:pt x="1" y="3370"/>
                  </a:lnTo>
                  <a:cubicBezTo>
                    <a:pt x="134" y="4104"/>
                    <a:pt x="568" y="4771"/>
                    <a:pt x="1202" y="5205"/>
                  </a:cubicBezTo>
                  <a:lnTo>
                    <a:pt x="3136" y="1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467;p41">
              <a:extLst>
                <a:ext uri="{FF2B5EF4-FFF2-40B4-BE49-F238E27FC236}">
                  <a16:creationId xmlns:a16="http://schemas.microsoft.com/office/drawing/2014/main" id="{4FD06D46-88AF-075B-C2D7-EE4F30F29F8E}"/>
                </a:ext>
              </a:extLst>
            </p:cNvPr>
            <p:cNvSpPr/>
            <p:nvPr/>
          </p:nvSpPr>
          <p:spPr>
            <a:xfrm>
              <a:off x="4494225" y="2363800"/>
              <a:ext cx="81750" cy="256875"/>
            </a:xfrm>
            <a:custGeom>
              <a:avLst/>
              <a:gdLst/>
              <a:ahLst/>
              <a:cxnLst/>
              <a:rect l="l" t="t" r="r" b="b"/>
              <a:pathLst>
                <a:path w="3270" h="10275" extrusionOk="0">
                  <a:moveTo>
                    <a:pt x="3269" y="1"/>
                  </a:moveTo>
                  <a:cubicBezTo>
                    <a:pt x="2468" y="501"/>
                    <a:pt x="1801" y="1235"/>
                    <a:pt x="1368" y="2069"/>
                  </a:cubicBezTo>
                  <a:cubicBezTo>
                    <a:pt x="767" y="3069"/>
                    <a:pt x="367" y="4170"/>
                    <a:pt x="167" y="5304"/>
                  </a:cubicBezTo>
                  <a:cubicBezTo>
                    <a:pt x="67" y="5838"/>
                    <a:pt x="0" y="6405"/>
                    <a:pt x="0" y="6972"/>
                  </a:cubicBezTo>
                  <a:cubicBezTo>
                    <a:pt x="0" y="7473"/>
                    <a:pt x="67" y="7940"/>
                    <a:pt x="167" y="8440"/>
                  </a:cubicBezTo>
                  <a:cubicBezTo>
                    <a:pt x="300" y="9174"/>
                    <a:pt x="734" y="9841"/>
                    <a:pt x="1368" y="10275"/>
                  </a:cubicBezTo>
                  <a:lnTo>
                    <a:pt x="3269" y="5037"/>
                  </a:lnTo>
                  <a:lnTo>
                    <a:pt x="326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468;p41">
              <a:extLst>
                <a:ext uri="{FF2B5EF4-FFF2-40B4-BE49-F238E27FC236}">
                  <a16:creationId xmlns:a16="http://schemas.microsoft.com/office/drawing/2014/main" id="{B0FCD6E1-7365-A51D-A831-6B499B7A2F00}"/>
                </a:ext>
              </a:extLst>
            </p:cNvPr>
            <p:cNvSpPr/>
            <p:nvPr/>
          </p:nvSpPr>
          <p:spPr>
            <a:xfrm>
              <a:off x="4575950" y="2406325"/>
              <a:ext cx="82575" cy="84250"/>
            </a:xfrm>
            <a:custGeom>
              <a:avLst/>
              <a:gdLst/>
              <a:ahLst/>
              <a:cxnLst/>
              <a:rect l="l" t="t" r="r" b="b"/>
              <a:pathLst>
                <a:path w="3303" h="3370" extrusionOk="0">
                  <a:moveTo>
                    <a:pt x="3136" y="1"/>
                  </a:moveTo>
                  <a:lnTo>
                    <a:pt x="0" y="3370"/>
                  </a:lnTo>
                  <a:lnTo>
                    <a:pt x="3136" y="3136"/>
                  </a:lnTo>
                  <a:cubicBezTo>
                    <a:pt x="3236" y="2603"/>
                    <a:pt x="3302" y="2036"/>
                    <a:pt x="3302" y="1468"/>
                  </a:cubicBezTo>
                  <a:cubicBezTo>
                    <a:pt x="3302" y="968"/>
                    <a:pt x="3269" y="468"/>
                    <a:pt x="3136" y="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469;p41">
              <a:extLst>
                <a:ext uri="{FF2B5EF4-FFF2-40B4-BE49-F238E27FC236}">
                  <a16:creationId xmlns:a16="http://schemas.microsoft.com/office/drawing/2014/main" id="{E92CD4C3-CA9D-22A3-254B-F90C5E7BFD09}"/>
                </a:ext>
              </a:extLst>
            </p:cNvPr>
            <p:cNvSpPr/>
            <p:nvPr/>
          </p:nvSpPr>
          <p:spPr>
            <a:xfrm>
              <a:off x="4576775" y="2489725"/>
              <a:ext cx="47550" cy="126775"/>
            </a:xfrm>
            <a:custGeom>
              <a:avLst/>
              <a:gdLst/>
              <a:ahLst/>
              <a:cxnLst/>
              <a:rect l="l" t="t" r="r" b="b"/>
              <a:pathLst>
                <a:path w="1902" h="5071" extrusionOk="0">
                  <a:moveTo>
                    <a:pt x="0" y="0"/>
                  </a:moveTo>
                  <a:lnTo>
                    <a:pt x="0" y="5071"/>
                  </a:lnTo>
                  <a:cubicBezTo>
                    <a:pt x="801" y="4570"/>
                    <a:pt x="1468" y="3837"/>
                    <a:pt x="1902" y="300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470;p41">
              <a:extLst>
                <a:ext uri="{FF2B5EF4-FFF2-40B4-BE49-F238E27FC236}">
                  <a16:creationId xmlns:a16="http://schemas.microsoft.com/office/drawing/2014/main" id="{C6B70148-4DF7-213C-6AA5-969CCA655F9C}"/>
                </a:ext>
              </a:extLst>
            </p:cNvPr>
            <p:cNvSpPr/>
            <p:nvPr/>
          </p:nvSpPr>
          <p:spPr>
            <a:xfrm>
              <a:off x="4527575" y="2633350"/>
              <a:ext cx="97600" cy="66025"/>
            </a:xfrm>
            <a:custGeom>
              <a:avLst/>
              <a:gdLst/>
              <a:ahLst/>
              <a:cxnLst/>
              <a:rect l="l" t="t" r="r" b="b"/>
              <a:pathLst>
                <a:path w="3904" h="2641" extrusionOk="0">
                  <a:moveTo>
                    <a:pt x="3724" y="1"/>
                  </a:moveTo>
                  <a:cubicBezTo>
                    <a:pt x="3687" y="1"/>
                    <a:pt x="3646" y="9"/>
                    <a:pt x="3603" y="26"/>
                  </a:cubicBezTo>
                  <a:lnTo>
                    <a:pt x="301" y="1928"/>
                  </a:lnTo>
                  <a:cubicBezTo>
                    <a:pt x="134" y="2061"/>
                    <a:pt x="34" y="2228"/>
                    <a:pt x="0" y="2428"/>
                  </a:cubicBezTo>
                  <a:cubicBezTo>
                    <a:pt x="0" y="2566"/>
                    <a:pt x="64" y="2641"/>
                    <a:pt x="158" y="2641"/>
                  </a:cubicBezTo>
                  <a:cubicBezTo>
                    <a:pt x="200" y="2641"/>
                    <a:pt x="249" y="2626"/>
                    <a:pt x="301" y="2595"/>
                  </a:cubicBezTo>
                  <a:lnTo>
                    <a:pt x="3603" y="693"/>
                  </a:lnTo>
                  <a:cubicBezTo>
                    <a:pt x="3770" y="593"/>
                    <a:pt x="3870" y="393"/>
                    <a:pt x="3903" y="193"/>
                  </a:cubicBezTo>
                  <a:cubicBezTo>
                    <a:pt x="3903" y="69"/>
                    <a:pt x="3830" y="1"/>
                    <a:pt x="372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471;p41">
              <a:extLst>
                <a:ext uri="{FF2B5EF4-FFF2-40B4-BE49-F238E27FC236}">
                  <a16:creationId xmlns:a16="http://schemas.microsoft.com/office/drawing/2014/main" id="{B5A9B078-FB96-4BE7-F9E6-7DC344A0FE70}"/>
                </a:ext>
              </a:extLst>
            </p:cNvPr>
            <p:cNvSpPr/>
            <p:nvPr/>
          </p:nvSpPr>
          <p:spPr>
            <a:xfrm>
              <a:off x="4510050" y="2671725"/>
              <a:ext cx="132625" cy="86900"/>
            </a:xfrm>
            <a:custGeom>
              <a:avLst/>
              <a:gdLst/>
              <a:ahLst/>
              <a:cxnLst/>
              <a:rect l="l" t="t" r="r" b="b"/>
              <a:pathLst>
                <a:path w="5305" h="3476" extrusionOk="0">
                  <a:moveTo>
                    <a:pt x="5125" y="0"/>
                  </a:moveTo>
                  <a:cubicBezTo>
                    <a:pt x="5088" y="0"/>
                    <a:pt x="5047" y="8"/>
                    <a:pt x="5004" y="26"/>
                  </a:cubicBezTo>
                  <a:lnTo>
                    <a:pt x="301" y="2794"/>
                  </a:lnTo>
                  <a:cubicBezTo>
                    <a:pt x="134" y="2894"/>
                    <a:pt x="1" y="3095"/>
                    <a:pt x="1" y="3295"/>
                  </a:cubicBezTo>
                  <a:cubicBezTo>
                    <a:pt x="1" y="3408"/>
                    <a:pt x="62" y="3475"/>
                    <a:pt x="154" y="3475"/>
                  </a:cubicBezTo>
                  <a:cubicBezTo>
                    <a:pt x="198" y="3475"/>
                    <a:pt x="248" y="3460"/>
                    <a:pt x="301" y="3428"/>
                  </a:cubicBezTo>
                  <a:lnTo>
                    <a:pt x="5004" y="693"/>
                  </a:lnTo>
                  <a:cubicBezTo>
                    <a:pt x="5205" y="593"/>
                    <a:pt x="5305" y="393"/>
                    <a:pt x="5305" y="192"/>
                  </a:cubicBezTo>
                  <a:cubicBezTo>
                    <a:pt x="5305" y="69"/>
                    <a:pt x="5231" y="0"/>
                    <a:pt x="512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472;p41">
              <a:extLst>
                <a:ext uri="{FF2B5EF4-FFF2-40B4-BE49-F238E27FC236}">
                  <a16:creationId xmlns:a16="http://schemas.microsoft.com/office/drawing/2014/main" id="{B2D0A0D1-A04A-3442-4F52-10AEB2A0E03B}"/>
                </a:ext>
              </a:extLst>
            </p:cNvPr>
            <p:cNvSpPr/>
            <p:nvPr/>
          </p:nvSpPr>
          <p:spPr>
            <a:xfrm>
              <a:off x="4510050" y="2720925"/>
              <a:ext cx="132625" cy="86900"/>
            </a:xfrm>
            <a:custGeom>
              <a:avLst/>
              <a:gdLst/>
              <a:ahLst/>
              <a:cxnLst/>
              <a:rect l="l" t="t" r="r" b="b"/>
              <a:pathLst>
                <a:path w="5305" h="3476" extrusionOk="0">
                  <a:moveTo>
                    <a:pt x="5125" y="0"/>
                  </a:moveTo>
                  <a:cubicBezTo>
                    <a:pt x="5088" y="0"/>
                    <a:pt x="5047" y="9"/>
                    <a:pt x="5004" y="26"/>
                  </a:cubicBezTo>
                  <a:lnTo>
                    <a:pt x="301" y="2794"/>
                  </a:lnTo>
                  <a:cubicBezTo>
                    <a:pt x="134" y="2894"/>
                    <a:pt x="1" y="3061"/>
                    <a:pt x="1" y="3295"/>
                  </a:cubicBezTo>
                  <a:cubicBezTo>
                    <a:pt x="1" y="3408"/>
                    <a:pt x="62" y="3475"/>
                    <a:pt x="154" y="3475"/>
                  </a:cubicBezTo>
                  <a:cubicBezTo>
                    <a:pt x="198" y="3475"/>
                    <a:pt x="248" y="3460"/>
                    <a:pt x="301" y="3428"/>
                  </a:cubicBezTo>
                  <a:lnTo>
                    <a:pt x="5004" y="693"/>
                  </a:lnTo>
                  <a:cubicBezTo>
                    <a:pt x="5205" y="593"/>
                    <a:pt x="5305" y="393"/>
                    <a:pt x="5305" y="193"/>
                  </a:cubicBezTo>
                  <a:cubicBezTo>
                    <a:pt x="5305" y="69"/>
                    <a:pt x="5231" y="0"/>
                    <a:pt x="512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473;p41">
              <a:extLst>
                <a:ext uri="{FF2B5EF4-FFF2-40B4-BE49-F238E27FC236}">
                  <a16:creationId xmlns:a16="http://schemas.microsoft.com/office/drawing/2014/main" id="{0D12E10F-6231-C3E5-7B52-7F61AF65E963}"/>
                </a:ext>
              </a:extLst>
            </p:cNvPr>
            <p:cNvSpPr/>
            <p:nvPr/>
          </p:nvSpPr>
          <p:spPr>
            <a:xfrm>
              <a:off x="4510050" y="2770425"/>
              <a:ext cx="132625" cy="86600"/>
            </a:xfrm>
            <a:custGeom>
              <a:avLst/>
              <a:gdLst/>
              <a:ahLst/>
              <a:cxnLst/>
              <a:rect l="l" t="t" r="r" b="b"/>
              <a:pathLst>
                <a:path w="5305" h="3464" extrusionOk="0">
                  <a:moveTo>
                    <a:pt x="5151" y="0"/>
                  </a:moveTo>
                  <a:cubicBezTo>
                    <a:pt x="5108" y="0"/>
                    <a:pt x="5058" y="15"/>
                    <a:pt x="5004" y="47"/>
                  </a:cubicBezTo>
                  <a:lnTo>
                    <a:pt x="301" y="2749"/>
                  </a:lnTo>
                  <a:cubicBezTo>
                    <a:pt x="101" y="2883"/>
                    <a:pt x="1" y="3049"/>
                    <a:pt x="1" y="3283"/>
                  </a:cubicBezTo>
                  <a:cubicBezTo>
                    <a:pt x="1" y="3396"/>
                    <a:pt x="62" y="3463"/>
                    <a:pt x="154" y="3463"/>
                  </a:cubicBezTo>
                  <a:cubicBezTo>
                    <a:pt x="198" y="3463"/>
                    <a:pt x="248" y="3448"/>
                    <a:pt x="301" y="3416"/>
                  </a:cubicBezTo>
                  <a:lnTo>
                    <a:pt x="5004" y="681"/>
                  </a:lnTo>
                  <a:cubicBezTo>
                    <a:pt x="5205" y="581"/>
                    <a:pt x="5305" y="381"/>
                    <a:pt x="5305" y="181"/>
                  </a:cubicBezTo>
                  <a:cubicBezTo>
                    <a:pt x="5305" y="67"/>
                    <a:pt x="5243" y="0"/>
                    <a:pt x="515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474;p41">
              <a:extLst>
                <a:ext uri="{FF2B5EF4-FFF2-40B4-BE49-F238E27FC236}">
                  <a16:creationId xmlns:a16="http://schemas.microsoft.com/office/drawing/2014/main" id="{0780F123-53E1-769A-B780-61920824BD1C}"/>
                </a:ext>
              </a:extLst>
            </p:cNvPr>
            <p:cNvSpPr/>
            <p:nvPr/>
          </p:nvSpPr>
          <p:spPr>
            <a:xfrm>
              <a:off x="3869600" y="3939900"/>
              <a:ext cx="705525" cy="449050"/>
            </a:xfrm>
            <a:custGeom>
              <a:avLst/>
              <a:gdLst/>
              <a:ahLst/>
              <a:cxnLst/>
              <a:rect l="l" t="t" r="r" b="b"/>
              <a:pathLst>
                <a:path w="28221" h="17962" extrusionOk="0">
                  <a:moveTo>
                    <a:pt x="24674" y="1"/>
                  </a:moveTo>
                  <a:cubicBezTo>
                    <a:pt x="24459" y="1"/>
                    <a:pt x="24262" y="46"/>
                    <a:pt x="24084" y="135"/>
                  </a:cubicBezTo>
                  <a:cubicBezTo>
                    <a:pt x="21282" y="1536"/>
                    <a:pt x="1702" y="14112"/>
                    <a:pt x="434" y="14712"/>
                  </a:cubicBezTo>
                  <a:cubicBezTo>
                    <a:pt x="167" y="14879"/>
                    <a:pt x="1" y="15213"/>
                    <a:pt x="1" y="15546"/>
                  </a:cubicBezTo>
                  <a:cubicBezTo>
                    <a:pt x="34" y="16413"/>
                    <a:pt x="468" y="17247"/>
                    <a:pt x="1201" y="17781"/>
                  </a:cubicBezTo>
                  <a:cubicBezTo>
                    <a:pt x="1362" y="17901"/>
                    <a:pt x="1546" y="17961"/>
                    <a:pt x="1732" y="17961"/>
                  </a:cubicBezTo>
                  <a:cubicBezTo>
                    <a:pt x="1857" y="17961"/>
                    <a:pt x="1982" y="17935"/>
                    <a:pt x="2102" y="17881"/>
                  </a:cubicBezTo>
                  <a:cubicBezTo>
                    <a:pt x="4070" y="16780"/>
                    <a:pt x="23451" y="8541"/>
                    <a:pt x="27387" y="6440"/>
                  </a:cubicBezTo>
                  <a:cubicBezTo>
                    <a:pt x="27887" y="6173"/>
                    <a:pt x="28187" y="5639"/>
                    <a:pt x="28221" y="4838"/>
                  </a:cubicBezTo>
                  <a:cubicBezTo>
                    <a:pt x="28187" y="3037"/>
                    <a:pt x="27287" y="1403"/>
                    <a:pt x="25852" y="369"/>
                  </a:cubicBezTo>
                  <a:cubicBezTo>
                    <a:pt x="25419" y="121"/>
                    <a:pt x="25023" y="1"/>
                    <a:pt x="24674" y="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475;p41">
              <a:extLst>
                <a:ext uri="{FF2B5EF4-FFF2-40B4-BE49-F238E27FC236}">
                  <a16:creationId xmlns:a16="http://schemas.microsoft.com/office/drawing/2014/main" id="{261C6EA1-F971-1E87-40F4-184EB3D57138}"/>
                </a:ext>
              </a:extLst>
            </p:cNvPr>
            <p:cNvSpPr/>
            <p:nvPr/>
          </p:nvSpPr>
          <p:spPr>
            <a:xfrm>
              <a:off x="3870425" y="3939899"/>
              <a:ext cx="684700" cy="412026"/>
            </a:xfrm>
            <a:custGeom>
              <a:avLst/>
              <a:gdLst/>
              <a:ahLst/>
              <a:cxnLst/>
              <a:rect l="l" t="t" r="r" b="b"/>
              <a:pathLst>
                <a:path w="27388" h="16481" extrusionOk="0">
                  <a:moveTo>
                    <a:pt x="24641" y="1"/>
                  </a:moveTo>
                  <a:cubicBezTo>
                    <a:pt x="24426" y="1"/>
                    <a:pt x="24229" y="46"/>
                    <a:pt x="24051" y="135"/>
                  </a:cubicBezTo>
                  <a:lnTo>
                    <a:pt x="23985" y="168"/>
                  </a:lnTo>
                  <a:cubicBezTo>
                    <a:pt x="21450" y="1469"/>
                    <a:pt x="6872" y="10776"/>
                    <a:pt x="1936" y="13778"/>
                  </a:cubicBezTo>
                  <a:lnTo>
                    <a:pt x="1902" y="13778"/>
                  </a:lnTo>
                  <a:lnTo>
                    <a:pt x="1702" y="13912"/>
                  </a:lnTo>
                  <a:lnTo>
                    <a:pt x="1669" y="13945"/>
                  </a:lnTo>
                  <a:lnTo>
                    <a:pt x="1535" y="14012"/>
                  </a:lnTo>
                  <a:lnTo>
                    <a:pt x="1402" y="14112"/>
                  </a:lnTo>
                  <a:cubicBezTo>
                    <a:pt x="902" y="14412"/>
                    <a:pt x="535" y="14612"/>
                    <a:pt x="401" y="14679"/>
                  </a:cubicBezTo>
                  <a:cubicBezTo>
                    <a:pt x="368" y="14712"/>
                    <a:pt x="334" y="14746"/>
                    <a:pt x="301" y="14779"/>
                  </a:cubicBezTo>
                  <a:cubicBezTo>
                    <a:pt x="101" y="14979"/>
                    <a:pt x="1" y="15213"/>
                    <a:pt x="1" y="15513"/>
                  </a:cubicBezTo>
                  <a:cubicBezTo>
                    <a:pt x="1" y="15579"/>
                    <a:pt x="1" y="15680"/>
                    <a:pt x="1" y="15780"/>
                  </a:cubicBezTo>
                  <a:lnTo>
                    <a:pt x="1" y="15880"/>
                  </a:lnTo>
                  <a:cubicBezTo>
                    <a:pt x="1" y="15913"/>
                    <a:pt x="1" y="16013"/>
                    <a:pt x="34" y="16046"/>
                  </a:cubicBezTo>
                  <a:lnTo>
                    <a:pt x="68" y="16213"/>
                  </a:lnTo>
                  <a:cubicBezTo>
                    <a:pt x="68" y="16247"/>
                    <a:pt x="101" y="16313"/>
                    <a:pt x="134" y="16347"/>
                  </a:cubicBezTo>
                  <a:cubicBezTo>
                    <a:pt x="134" y="16380"/>
                    <a:pt x="168" y="16447"/>
                    <a:pt x="168" y="16480"/>
                  </a:cubicBezTo>
                  <a:lnTo>
                    <a:pt x="27387" y="2103"/>
                  </a:lnTo>
                  <a:cubicBezTo>
                    <a:pt x="27020" y="1403"/>
                    <a:pt x="26453" y="802"/>
                    <a:pt x="25819" y="369"/>
                  </a:cubicBezTo>
                  <a:cubicBezTo>
                    <a:pt x="25386" y="121"/>
                    <a:pt x="24990" y="1"/>
                    <a:pt x="2464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476;p41">
              <a:extLst>
                <a:ext uri="{FF2B5EF4-FFF2-40B4-BE49-F238E27FC236}">
                  <a16:creationId xmlns:a16="http://schemas.microsoft.com/office/drawing/2014/main" id="{BFD33ACA-D5ED-5C48-2C14-FA465491A817}"/>
                </a:ext>
              </a:extLst>
            </p:cNvPr>
            <p:cNvSpPr/>
            <p:nvPr/>
          </p:nvSpPr>
          <p:spPr>
            <a:xfrm>
              <a:off x="3855859" y="4309602"/>
              <a:ext cx="61749" cy="82600"/>
            </a:xfrm>
            <a:custGeom>
              <a:avLst/>
              <a:gdLst/>
              <a:ahLst/>
              <a:cxnLst/>
              <a:rect l="l" t="t" r="r" b="b"/>
              <a:pathLst>
                <a:path w="2470" h="3304" extrusionOk="0">
                  <a:moveTo>
                    <a:pt x="703" y="0"/>
                  </a:moveTo>
                  <a:cubicBezTo>
                    <a:pt x="296" y="0"/>
                    <a:pt x="1" y="315"/>
                    <a:pt x="1" y="877"/>
                  </a:cubicBezTo>
                  <a:cubicBezTo>
                    <a:pt x="1" y="1778"/>
                    <a:pt x="435" y="2612"/>
                    <a:pt x="1168" y="3112"/>
                  </a:cubicBezTo>
                  <a:cubicBezTo>
                    <a:pt x="1379" y="3242"/>
                    <a:pt x="1580" y="3303"/>
                    <a:pt x="1759" y="3303"/>
                  </a:cubicBezTo>
                  <a:cubicBezTo>
                    <a:pt x="2175" y="3303"/>
                    <a:pt x="2469" y="2972"/>
                    <a:pt x="2469" y="2412"/>
                  </a:cubicBezTo>
                  <a:cubicBezTo>
                    <a:pt x="2436" y="1544"/>
                    <a:pt x="2002" y="710"/>
                    <a:pt x="1268" y="177"/>
                  </a:cubicBezTo>
                  <a:cubicBezTo>
                    <a:pt x="1069" y="57"/>
                    <a:pt x="876" y="0"/>
                    <a:pt x="703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477;p41">
              <a:extLst>
                <a:ext uri="{FF2B5EF4-FFF2-40B4-BE49-F238E27FC236}">
                  <a16:creationId xmlns:a16="http://schemas.microsoft.com/office/drawing/2014/main" id="{0351C757-D344-8176-30DF-986294E200F4}"/>
                </a:ext>
              </a:extLst>
            </p:cNvPr>
            <p:cNvSpPr/>
            <p:nvPr/>
          </p:nvSpPr>
          <p:spPr>
            <a:xfrm>
              <a:off x="3752850" y="4317950"/>
              <a:ext cx="166800" cy="126325"/>
            </a:xfrm>
            <a:custGeom>
              <a:avLst/>
              <a:gdLst/>
              <a:ahLst/>
              <a:cxnLst/>
              <a:rect l="l" t="t" r="r" b="b"/>
              <a:pathLst>
                <a:path w="6672" h="5053" extrusionOk="0">
                  <a:moveTo>
                    <a:pt x="5341" y="1"/>
                  </a:moveTo>
                  <a:cubicBezTo>
                    <a:pt x="5251" y="1"/>
                    <a:pt x="5158" y="20"/>
                    <a:pt x="5071" y="57"/>
                  </a:cubicBezTo>
                  <a:lnTo>
                    <a:pt x="334" y="2592"/>
                  </a:lnTo>
                  <a:cubicBezTo>
                    <a:pt x="134" y="2726"/>
                    <a:pt x="1" y="2959"/>
                    <a:pt x="34" y="3193"/>
                  </a:cubicBezTo>
                  <a:cubicBezTo>
                    <a:pt x="34" y="3893"/>
                    <a:pt x="367" y="4527"/>
                    <a:pt x="935" y="4927"/>
                  </a:cubicBezTo>
                  <a:cubicBezTo>
                    <a:pt x="1056" y="5008"/>
                    <a:pt x="1201" y="5052"/>
                    <a:pt x="1342" y="5052"/>
                  </a:cubicBezTo>
                  <a:cubicBezTo>
                    <a:pt x="1433" y="5052"/>
                    <a:pt x="1523" y="5034"/>
                    <a:pt x="1602" y="4994"/>
                  </a:cubicBezTo>
                  <a:lnTo>
                    <a:pt x="6372" y="2492"/>
                  </a:lnTo>
                  <a:cubicBezTo>
                    <a:pt x="6572" y="2359"/>
                    <a:pt x="6672" y="2092"/>
                    <a:pt x="6672" y="1858"/>
                  </a:cubicBezTo>
                  <a:cubicBezTo>
                    <a:pt x="6639" y="1191"/>
                    <a:pt x="6305" y="558"/>
                    <a:pt x="5738" y="157"/>
                  </a:cubicBezTo>
                  <a:cubicBezTo>
                    <a:pt x="5634" y="53"/>
                    <a:pt x="5490" y="1"/>
                    <a:pt x="5341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478;p41">
              <a:extLst>
                <a:ext uri="{FF2B5EF4-FFF2-40B4-BE49-F238E27FC236}">
                  <a16:creationId xmlns:a16="http://schemas.microsoft.com/office/drawing/2014/main" id="{BB6F055B-7C61-430A-F2CD-D541C6623558}"/>
                </a:ext>
              </a:extLst>
            </p:cNvPr>
            <p:cNvSpPr/>
            <p:nvPr/>
          </p:nvSpPr>
          <p:spPr>
            <a:xfrm>
              <a:off x="3752850" y="4317950"/>
              <a:ext cx="156800" cy="98175"/>
            </a:xfrm>
            <a:custGeom>
              <a:avLst/>
              <a:gdLst/>
              <a:ahLst/>
              <a:cxnLst/>
              <a:rect l="l" t="t" r="r" b="b"/>
              <a:pathLst>
                <a:path w="6272" h="3927" extrusionOk="0">
                  <a:moveTo>
                    <a:pt x="5342" y="1"/>
                  </a:moveTo>
                  <a:cubicBezTo>
                    <a:pt x="5251" y="1"/>
                    <a:pt x="5158" y="20"/>
                    <a:pt x="5071" y="57"/>
                  </a:cubicBezTo>
                  <a:lnTo>
                    <a:pt x="334" y="2592"/>
                  </a:lnTo>
                  <a:cubicBezTo>
                    <a:pt x="134" y="2726"/>
                    <a:pt x="1" y="2959"/>
                    <a:pt x="34" y="3193"/>
                  </a:cubicBezTo>
                  <a:cubicBezTo>
                    <a:pt x="34" y="3460"/>
                    <a:pt x="67" y="3693"/>
                    <a:pt x="167" y="3927"/>
                  </a:cubicBezTo>
                  <a:lnTo>
                    <a:pt x="6272" y="691"/>
                  </a:lnTo>
                  <a:cubicBezTo>
                    <a:pt x="6138" y="457"/>
                    <a:pt x="5971" y="291"/>
                    <a:pt x="5771" y="157"/>
                  </a:cubicBezTo>
                  <a:cubicBezTo>
                    <a:pt x="5646" y="53"/>
                    <a:pt x="5495" y="1"/>
                    <a:pt x="534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479;p41">
              <a:extLst>
                <a:ext uri="{FF2B5EF4-FFF2-40B4-BE49-F238E27FC236}">
                  <a16:creationId xmlns:a16="http://schemas.microsoft.com/office/drawing/2014/main" id="{553D6C4A-9FC2-D933-6F9C-8E9DAE92990F}"/>
                </a:ext>
              </a:extLst>
            </p:cNvPr>
            <p:cNvSpPr/>
            <p:nvPr/>
          </p:nvSpPr>
          <p:spPr>
            <a:xfrm>
              <a:off x="2877225" y="4206575"/>
              <a:ext cx="1028250" cy="733475"/>
            </a:xfrm>
            <a:custGeom>
              <a:avLst/>
              <a:gdLst/>
              <a:ahLst/>
              <a:cxnLst/>
              <a:rect l="l" t="t" r="r" b="b"/>
              <a:pathLst>
                <a:path w="41130" h="29339" extrusionOk="0">
                  <a:moveTo>
                    <a:pt x="20582" y="1977"/>
                  </a:moveTo>
                  <a:cubicBezTo>
                    <a:pt x="25719" y="1977"/>
                    <a:pt x="30522" y="3111"/>
                    <a:pt x="34125" y="5179"/>
                  </a:cubicBezTo>
                  <a:cubicBezTo>
                    <a:pt x="37361" y="7047"/>
                    <a:pt x="39128" y="9416"/>
                    <a:pt x="39128" y="11851"/>
                  </a:cubicBezTo>
                  <a:cubicBezTo>
                    <a:pt x="39128" y="14286"/>
                    <a:pt x="37361" y="16654"/>
                    <a:pt x="34125" y="18522"/>
                  </a:cubicBezTo>
                  <a:cubicBezTo>
                    <a:pt x="30522" y="20624"/>
                    <a:pt x="25719" y="21758"/>
                    <a:pt x="20582" y="21758"/>
                  </a:cubicBezTo>
                  <a:cubicBezTo>
                    <a:pt x="15412" y="21758"/>
                    <a:pt x="10608" y="20590"/>
                    <a:pt x="7006" y="18522"/>
                  </a:cubicBezTo>
                  <a:cubicBezTo>
                    <a:pt x="3770" y="16654"/>
                    <a:pt x="2002" y="14286"/>
                    <a:pt x="2002" y="11851"/>
                  </a:cubicBezTo>
                  <a:cubicBezTo>
                    <a:pt x="2002" y="9449"/>
                    <a:pt x="3770" y="7047"/>
                    <a:pt x="7006" y="5179"/>
                  </a:cubicBezTo>
                  <a:cubicBezTo>
                    <a:pt x="10608" y="3111"/>
                    <a:pt x="15412" y="1977"/>
                    <a:pt x="20582" y="1977"/>
                  </a:cubicBezTo>
                  <a:close/>
                  <a:moveTo>
                    <a:pt x="20565" y="1"/>
                  </a:moveTo>
                  <a:cubicBezTo>
                    <a:pt x="15303" y="1"/>
                    <a:pt x="10041" y="1160"/>
                    <a:pt x="6038" y="3478"/>
                  </a:cubicBezTo>
                  <a:cubicBezTo>
                    <a:pt x="2002" y="5780"/>
                    <a:pt x="1" y="8815"/>
                    <a:pt x="1" y="11851"/>
                  </a:cubicBezTo>
                  <a:lnTo>
                    <a:pt x="1" y="17455"/>
                  </a:lnTo>
                  <a:cubicBezTo>
                    <a:pt x="1" y="20490"/>
                    <a:pt x="2002" y="23526"/>
                    <a:pt x="6038" y="25861"/>
                  </a:cubicBezTo>
                  <a:cubicBezTo>
                    <a:pt x="10041" y="28179"/>
                    <a:pt x="15303" y="29338"/>
                    <a:pt x="20565" y="29338"/>
                  </a:cubicBezTo>
                  <a:cubicBezTo>
                    <a:pt x="25827" y="29338"/>
                    <a:pt x="31089" y="28179"/>
                    <a:pt x="35092" y="25861"/>
                  </a:cubicBezTo>
                  <a:cubicBezTo>
                    <a:pt x="39128" y="23526"/>
                    <a:pt x="41130" y="20490"/>
                    <a:pt x="41130" y="17455"/>
                  </a:cubicBezTo>
                  <a:lnTo>
                    <a:pt x="41130" y="11851"/>
                  </a:lnTo>
                  <a:cubicBezTo>
                    <a:pt x="41130" y="8815"/>
                    <a:pt x="39128" y="5780"/>
                    <a:pt x="35092" y="3478"/>
                  </a:cubicBezTo>
                  <a:cubicBezTo>
                    <a:pt x="31089" y="1160"/>
                    <a:pt x="25827" y="1"/>
                    <a:pt x="20565" y="1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480;p41">
              <a:extLst>
                <a:ext uri="{FF2B5EF4-FFF2-40B4-BE49-F238E27FC236}">
                  <a16:creationId xmlns:a16="http://schemas.microsoft.com/office/drawing/2014/main" id="{1590E2B9-090A-2DDA-AB8E-DBC5C5B775D4}"/>
                </a:ext>
              </a:extLst>
            </p:cNvPr>
            <p:cNvSpPr/>
            <p:nvPr/>
          </p:nvSpPr>
          <p:spPr>
            <a:xfrm>
              <a:off x="2827200" y="4206575"/>
              <a:ext cx="1128325" cy="593375"/>
            </a:xfrm>
            <a:custGeom>
              <a:avLst/>
              <a:gdLst/>
              <a:ahLst/>
              <a:cxnLst/>
              <a:rect l="l" t="t" r="r" b="b"/>
              <a:pathLst>
                <a:path w="45133" h="23735" extrusionOk="0">
                  <a:moveTo>
                    <a:pt x="22550" y="1977"/>
                  </a:moveTo>
                  <a:cubicBezTo>
                    <a:pt x="27720" y="1977"/>
                    <a:pt x="32523" y="3111"/>
                    <a:pt x="36126" y="5179"/>
                  </a:cubicBezTo>
                  <a:cubicBezTo>
                    <a:pt x="39362" y="7047"/>
                    <a:pt x="41129" y="9416"/>
                    <a:pt x="41129" y="11851"/>
                  </a:cubicBezTo>
                  <a:cubicBezTo>
                    <a:pt x="41129" y="14286"/>
                    <a:pt x="39362" y="16654"/>
                    <a:pt x="36126" y="18522"/>
                  </a:cubicBezTo>
                  <a:cubicBezTo>
                    <a:pt x="32523" y="20624"/>
                    <a:pt x="27720" y="21758"/>
                    <a:pt x="22550" y="21758"/>
                  </a:cubicBezTo>
                  <a:cubicBezTo>
                    <a:pt x="17413" y="21758"/>
                    <a:pt x="12609" y="20590"/>
                    <a:pt x="9007" y="18522"/>
                  </a:cubicBezTo>
                  <a:cubicBezTo>
                    <a:pt x="5771" y="16654"/>
                    <a:pt x="4003" y="14319"/>
                    <a:pt x="4003" y="11851"/>
                  </a:cubicBezTo>
                  <a:cubicBezTo>
                    <a:pt x="4003" y="9416"/>
                    <a:pt x="5771" y="7047"/>
                    <a:pt x="9007" y="5179"/>
                  </a:cubicBezTo>
                  <a:cubicBezTo>
                    <a:pt x="12609" y="3111"/>
                    <a:pt x="17413" y="1977"/>
                    <a:pt x="22550" y="1977"/>
                  </a:cubicBezTo>
                  <a:close/>
                  <a:moveTo>
                    <a:pt x="22566" y="1"/>
                  </a:moveTo>
                  <a:cubicBezTo>
                    <a:pt x="17304" y="1"/>
                    <a:pt x="12042" y="1160"/>
                    <a:pt x="8039" y="3478"/>
                  </a:cubicBezTo>
                  <a:cubicBezTo>
                    <a:pt x="0" y="8115"/>
                    <a:pt x="0" y="15620"/>
                    <a:pt x="8039" y="20257"/>
                  </a:cubicBezTo>
                  <a:cubicBezTo>
                    <a:pt x="12042" y="22575"/>
                    <a:pt x="17304" y="23734"/>
                    <a:pt x="22566" y="23734"/>
                  </a:cubicBezTo>
                  <a:cubicBezTo>
                    <a:pt x="27828" y="23734"/>
                    <a:pt x="33090" y="22575"/>
                    <a:pt x="37093" y="20257"/>
                  </a:cubicBezTo>
                  <a:cubicBezTo>
                    <a:pt x="45132" y="15620"/>
                    <a:pt x="45132" y="8115"/>
                    <a:pt x="37093" y="3478"/>
                  </a:cubicBezTo>
                  <a:cubicBezTo>
                    <a:pt x="33090" y="1160"/>
                    <a:pt x="27828" y="1"/>
                    <a:pt x="225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481;p41">
              <a:extLst>
                <a:ext uri="{FF2B5EF4-FFF2-40B4-BE49-F238E27FC236}">
                  <a16:creationId xmlns:a16="http://schemas.microsoft.com/office/drawing/2014/main" id="{B833F436-59F4-3D6E-F499-ACF5EC3A9682}"/>
                </a:ext>
              </a:extLst>
            </p:cNvPr>
            <p:cNvSpPr/>
            <p:nvPr/>
          </p:nvSpPr>
          <p:spPr>
            <a:xfrm>
              <a:off x="2927250" y="4256000"/>
              <a:ext cx="928200" cy="316900"/>
            </a:xfrm>
            <a:custGeom>
              <a:avLst/>
              <a:gdLst/>
              <a:ahLst/>
              <a:cxnLst/>
              <a:rect l="l" t="t" r="r" b="b"/>
              <a:pathLst>
                <a:path w="37128" h="12676" extrusionOk="0">
                  <a:moveTo>
                    <a:pt x="18581" y="0"/>
                  </a:moveTo>
                  <a:cubicBezTo>
                    <a:pt x="13411" y="0"/>
                    <a:pt x="8607" y="1134"/>
                    <a:pt x="5005" y="3202"/>
                  </a:cubicBezTo>
                  <a:cubicBezTo>
                    <a:pt x="1769" y="5070"/>
                    <a:pt x="1" y="7439"/>
                    <a:pt x="1" y="9874"/>
                  </a:cubicBezTo>
                  <a:cubicBezTo>
                    <a:pt x="1" y="10875"/>
                    <a:pt x="268" y="11842"/>
                    <a:pt x="802" y="12676"/>
                  </a:cubicBezTo>
                  <a:cubicBezTo>
                    <a:pt x="1635" y="11275"/>
                    <a:pt x="3036" y="9940"/>
                    <a:pt x="5005" y="8806"/>
                  </a:cubicBezTo>
                  <a:cubicBezTo>
                    <a:pt x="8607" y="6738"/>
                    <a:pt x="13411" y="5604"/>
                    <a:pt x="18581" y="5604"/>
                  </a:cubicBezTo>
                  <a:cubicBezTo>
                    <a:pt x="23718" y="5604"/>
                    <a:pt x="28521" y="6738"/>
                    <a:pt x="32124" y="8806"/>
                  </a:cubicBezTo>
                  <a:cubicBezTo>
                    <a:pt x="34092" y="9940"/>
                    <a:pt x="35526" y="11275"/>
                    <a:pt x="36327" y="12676"/>
                  </a:cubicBezTo>
                  <a:cubicBezTo>
                    <a:pt x="36861" y="11842"/>
                    <a:pt x="37127" y="10875"/>
                    <a:pt x="37127" y="9874"/>
                  </a:cubicBezTo>
                  <a:cubicBezTo>
                    <a:pt x="37127" y="7439"/>
                    <a:pt x="35360" y="5070"/>
                    <a:pt x="32124" y="3202"/>
                  </a:cubicBezTo>
                  <a:cubicBezTo>
                    <a:pt x="28521" y="1134"/>
                    <a:pt x="23718" y="0"/>
                    <a:pt x="18581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482;p41">
              <a:extLst>
                <a:ext uri="{FF2B5EF4-FFF2-40B4-BE49-F238E27FC236}">
                  <a16:creationId xmlns:a16="http://schemas.microsoft.com/office/drawing/2014/main" id="{BC553E5D-8341-77A9-9DFB-458F8761D1D1}"/>
                </a:ext>
              </a:extLst>
            </p:cNvPr>
            <p:cNvSpPr/>
            <p:nvPr/>
          </p:nvSpPr>
          <p:spPr>
            <a:xfrm>
              <a:off x="2927250" y="4256000"/>
              <a:ext cx="928200" cy="316900"/>
            </a:xfrm>
            <a:custGeom>
              <a:avLst/>
              <a:gdLst/>
              <a:ahLst/>
              <a:cxnLst/>
              <a:rect l="l" t="t" r="r" b="b"/>
              <a:pathLst>
                <a:path w="37128" h="12676" extrusionOk="0">
                  <a:moveTo>
                    <a:pt x="18581" y="0"/>
                  </a:moveTo>
                  <a:cubicBezTo>
                    <a:pt x="13411" y="0"/>
                    <a:pt x="8607" y="1134"/>
                    <a:pt x="5005" y="3202"/>
                  </a:cubicBezTo>
                  <a:cubicBezTo>
                    <a:pt x="1769" y="5070"/>
                    <a:pt x="1" y="7439"/>
                    <a:pt x="1" y="9874"/>
                  </a:cubicBezTo>
                  <a:cubicBezTo>
                    <a:pt x="1" y="10875"/>
                    <a:pt x="268" y="11842"/>
                    <a:pt x="802" y="12676"/>
                  </a:cubicBezTo>
                  <a:cubicBezTo>
                    <a:pt x="1635" y="11275"/>
                    <a:pt x="3036" y="9940"/>
                    <a:pt x="5005" y="8806"/>
                  </a:cubicBezTo>
                  <a:cubicBezTo>
                    <a:pt x="8607" y="6738"/>
                    <a:pt x="13411" y="5604"/>
                    <a:pt x="18581" y="5604"/>
                  </a:cubicBezTo>
                  <a:cubicBezTo>
                    <a:pt x="23718" y="5604"/>
                    <a:pt x="28521" y="6738"/>
                    <a:pt x="32124" y="8806"/>
                  </a:cubicBezTo>
                  <a:cubicBezTo>
                    <a:pt x="34092" y="9940"/>
                    <a:pt x="35526" y="11275"/>
                    <a:pt x="36327" y="12676"/>
                  </a:cubicBezTo>
                  <a:cubicBezTo>
                    <a:pt x="36861" y="11842"/>
                    <a:pt x="37127" y="10875"/>
                    <a:pt x="37127" y="9874"/>
                  </a:cubicBezTo>
                  <a:cubicBezTo>
                    <a:pt x="37127" y="7439"/>
                    <a:pt x="35360" y="5070"/>
                    <a:pt x="32124" y="3202"/>
                  </a:cubicBezTo>
                  <a:cubicBezTo>
                    <a:pt x="28521" y="1134"/>
                    <a:pt x="23718" y="0"/>
                    <a:pt x="1858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483;p41">
              <a:extLst>
                <a:ext uri="{FF2B5EF4-FFF2-40B4-BE49-F238E27FC236}">
                  <a16:creationId xmlns:a16="http://schemas.microsoft.com/office/drawing/2014/main" id="{231229EE-4B50-6D2F-7CB0-D8046A4A117C}"/>
                </a:ext>
              </a:extLst>
            </p:cNvPr>
            <p:cNvSpPr/>
            <p:nvPr/>
          </p:nvSpPr>
          <p:spPr>
            <a:xfrm>
              <a:off x="2931425" y="4319375"/>
              <a:ext cx="919850" cy="431150"/>
            </a:xfrm>
            <a:custGeom>
              <a:avLst/>
              <a:gdLst/>
              <a:ahLst/>
              <a:cxnLst/>
              <a:rect l="l" t="t" r="r" b="b"/>
              <a:pathLst>
                <a:path w="36794" h="17246" extrusionOk="0">
                  <a:moveTo>
                    <a:pt x="18381" y="0"/>
                  </a:moveTo>
                  <a:cubicBezTo>
                    <a:pt x="13244" y="0"/>
                    <a:pt x="8440" y="1134"/>
                    <a:pt x="4838" y="3202"/>
                  </a:cubicBezTo>
                  <a:cubicBezTo>
                    <a:pt x="2169" y="4770"/>
                    <a:pt x="501" y="6638"/>
                    <a:pt x="1" y="8640"/>
                  </a:cubicBezTo>
                  <a:cubicBezTo>
                    <a:pt x="501" y="10608"/>
                    <a:pt x="2169" y="12509"/>
                    <a:pt x="4838" y="14044"/>
                  </a:cubicBezTo>
                  <a:cubicBezTo>
                    <a:pt x="8440" y="16112"/>
                    <a:pt x="13244" y="17246"/>
                    <a:pt x="18381" y="17246"/>
                  </a:cubicBezTo>
                  <a:cubicBezTo>
                    <a:pt x="23551" y="17246"/>
                    <a:pt x="28354" y="16145"/>
                    <a:pt x="31957" y="14044"/>
                  </a:cubicBezTo>
                  <a:cubicBezTo>
                    <a:pt x="34625" y="12476"/>
                    <a:pt x="36293" y="10608"/>
                    <a:pt x="36794" y="8640"/>
                  </a:cubicBezTo>
                  <a:cubicBezTo>
                    <a:pt x="36293" y="6638"/>
                    <a:pt x="34625" y="4737"/>
                    <a:pt x="31957" y="3202"/>
                  </a:cubicBezTo>
                  <a:cubicBezTo>
                    <a:pt x="28354" y="1134"/>
                    <a:pt x="23551" y="0"/>
                    <a:pt x="183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484;p41">
              <a:extLst>
                <a:ext uri="{FF2B5EF4-FFF2-40B4-BE49-F238E27FC236}">
                  <a16:creationId xmlns:a16="http://schemas.microsoft.com/office/drawing/2014/main" id="{62D994C6-B645-25EC-02D8-526ADC7C6F64}"/>
                </a:ext>
              </a:extLst>
            </p:cNvPr>
            <p:cNvSpPr/>
            <p:nvPr/>
          </p:nvSpPr>
          <p:spPr>
            <a:xfrm>
              <a:off x="2876575" y="4456975"/>
              <a:ext cx="393450" cy="474525"/>
            </a:xfrm>
            <a:custGeom>
              <a:avLst/>
              <a:gdLst/>
              <a:ahLst/>
              <a:cxnLst/>
              <a:rect l="l" t="t" r="r" b="b"/>
              <a:pathLst>
                <a:path w="15738" h="18981" extrusionOk="0">
                  <a:moveTo>
                    <a:pt x="260" y="0"/>
                  </a:moveTo>
                  <a:lnTo>
                    <a:pt x="260" y="0"/>
                  </a:lnTo>
                  <a:cubicBezTo>
                    <a:pt x="204" y="200"/>
                    <a:pt x="160" y="404"/>
                    <a:pt x="125" y="609"/>
                  </a:cubicBezTo>
                  <a:lnTo>
                    <a:pt x="125" y="609"/>
                  </a:lnTo>
                  <a:cubicBezTo>
                    <a:pt x="161" y="405"/>
                    <a:pt x="206" y="203"/>
                    <a:pt x="260" y="0"/>
                  </a:cubicBezTo>
                  <a:close/>
                  <a:moveTo>
                    <a:pt x="125" y="609"/>
                  </a:moveTo>
                  <a:cubicBezTo>
                    <a:pt x="34" y="1129"/>
                    <a:pt x="1" y="1651"/>
                    <a:pt x="27" y="2171"/>
                  </a:cubicBezTo>
                  <a:lnTo>
                    <a:pt x="27" y="2171"/>
                  </a:lnTo>
                  <a:lnTo>
                    <a:pt x="27" y="1835"/>
                  </a:lnTo>
                  <a:cubicBezTo>
                    <a:pt x="27" y="1434"/>
                    <a:pt x="56" y="1019"/>
                    <a:pt x="125" y="609"/>
                  </a:cubicBezTo>
                  <a:close/>
                  <a:moveTo>
                    <a:pt x="27" y="2171"/>
                  </a:moveTo>
                  <a:lnTo>
                    <a:pt x="27" y="7439"/>
                  </a:lnTo>
                  <a:cubicBezTo>
                    <a:pt x="27" y="10474"/>
                    <a:pt x="2028" y="13510"/>
                    <a:pt x="6064" y="15845"/>
                  </a:cubicBezTo>
                  <a:cubicBezTo>
                    <a:pt x="9033" y="17479"/>
                    <a:pt x="12335" y="18547"/>
                    <a:pt x="15738" y="18980"/>
                  </a:cubicBezTo>
                  <a:lnTo>
                    <a:pt x="15738" y="13376"/>
                  </a:lnTo>
                  <a:cubicBezTo>
                    <a:pt x="12335" y="12976"/>
                    <a:pt x="9033" y="11909"/>
                    <a:pt x="6031" y="10241"/>
                  </a:cubicBezTo>
                  <a:cubicBezTo>
                    <a:pt x="2179" y="7994"/>
                    <a:pt x="172" y="5103"/>
                    <a:pt x="27" y="217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485;p41">
              <a:extLst>
                <a:ext uri="{FF2B5EF4-FFF2-40B4-BE49-F238E27FC236}">
                  <a16:creationId xmlns:a16="http://schemas.microsoft.com/office/drawing/2014/main" id="{C258DD44-70E1-3933-DCA3-A6FBB29203B2}"/>
                </a:ext>
              </a:extLst>
            </p:cNvPr>
            <p:cNvSpPr/>
            <p:nvPr/>
          </p:nvSpPr>
          <p:spPr>
            <a:xfrm>
              <a:off x="5541625" y="3824800"/>
              <a:ext cx="190175" cy="206525"/>
            </a:xfrm>
            <a:custGeom>
              <a:avLst/>
              <a:gdLst/>
              <a:ahLst/>
              <a:cxnLst/>
              <a:rect l="l" t="t" r="r" b="b"/>
              <a:pathLst>
                <a:path w="7607" h="8261" extrusionOk="0">
                  <a:moveTo>
                    <a:pt x="1435" y="0"/>
                  </a:moveTo>
                  <a:cubicBezTo>
                    <a:pt x="1296" y="0"/>
                    <a:pt x="1161" y="22"/>
                    <a:pt x="1035" y="69"/>
                  </a:cubicBezTo>
                  <a:cubicBezTo>
                    <a:pt x="267" y="403"/>
                    <a:pt x="1" y="870"/>
                    <a:pt x="267" y="1970"/>
                  </a:cubicBezTo>
                  <a:cubicBezTo>
                    <a:pt x="568" y="3205"/>
                    <a:pt x="1435" y="4039"/>
                    <a:pt x="2236" y="4939"/>
                  </a:cubicBezTo>
                  <a:cubicBezTo>
                    <a:pt x="3170" y="5973"/>
                    <a:pt x="3603" y="6741"/>
                    <a:pt x="4237" y="7574"/>
                  </a:cubicBezTo>
                  <a:cubicBezTo>
                    <a:pt x="4599" y="8057"/>
                    <a:pt x="5344" y="8260"/>
                    <a:pt x="6032" y="8260"/>
                  </a:cubicBezTo>
                  <a:cubicBezTo>
                    <a:pt x="6295" y="8260"/>
                    <a:pt x="6550" y="8230"/>
                    <a:pt x="6772" y="8175"/>
                  </a:cubicBezTo>
                  <a:cubicBezTo>
                    <a:pt x="7606" y="7941"/>
                    <a:pt x="7473" y="6707"/>
                    <a:pt x="7473" y="6007"/>
                  </a:cubicBezTo>
                  <a:cubicBezTo>
                    <a:pt x="7473" y="5073"/>
                    <a:pt x="7406" y="4606"/>
                    <a:pt x="7172" y="4506"/>
                  </a:cubicBezTo>
                  <a:cubicBezTo>
                    <a:pt x="6906" y="4406"/>
                    <a:pt x="5204" y="1604"/>
                    <a:pt x="4504" y="1403"/>
                  </a:cubicBezTo>
                  <a:cubicBezTo>
                    <a:pt x="3798" y="1168"/>
                    <a:pt x="2471" y="0"/>
                    <a:pt x="143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486;p41">
              <a:extLst>
                <a:ext uri="{FF2B5EF4-FFF2-40B4-BE49-F238E27FC236}">
                  <a16:creationId xmlns:a16="http://schemas.microsoft.com/office/drawing/2014/main" id="{3262F28C-EEF0-659F-8571-43B955A90151}"/>
                </a:ext>
              </a:extLst>
            </p:cNvPr>
            <p:cNvSpPr/>
            <p:nvPr/>
          </p:nvSpPr>
          <p:spPr>
            <a:xfrm>
              <a:off x="5641700" y="3903225"/>
              <a:ext cx="79250" cy="50900"/>
            </a:xfrm>
            <a:custGeom>
              <a:avLst/>
              <a:gdLst/>
              <a:ahLst/>
              <a:cxnLst/>
              <a:rect l="l" t="t" r="r" b="b"/>
              <a:pathLst>
                <a:path w="3170" h="2036" extrusionOk="0">
                  <a:moveTo>
                    <a:pt x="0" y="1"/>
                  </a:moveTo>
                  <a:cubicBezTo>
                    <a:pt x="1" y="1"/>
                    <a:pt x="234" y="1535"/>
                    <a:pt x="267" y="1635"/>
                  </a:cubicBezTo>
                  <a:cubicBezTo>
                    <a:pt x="718" y="1902"/>
                    <a:pt x="1218" y="2036"/>
                    <a:pt x="1718" y="2036"/>
                  </a:cubicBezTo>
                  <a:cubicBezTo>
                    <a:pt x="2219" y="2036"/>
                    <a:pt x="2719" y="1902"/>
                    <a:pt x="3169" y="1635"/>
                  </a:cubicBezTo>
                  <a:lnTo>
                    <a:pt x="3169" y="5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487;p41">
              <a:extLst>
                <a:ext uri="{FF2B5EF4-FFF2-40B4-BE49-F238E27FC236}">
                  <a16:creationId xmlns:a16="http://schemas.microsoft.com/office/drawing/2014/main" id="{31587B33-614F-9848-1FD8-52519979B916}"/>
                </a:ext>
              </a:extLst>
            </p:cNvPr>
            <p:cNvSpPr/>
            <p:nvPr/>
          </p:nvSpPr>
          <p:spPr>
            <a:xfrm>
              <a:off x="5161350" y="4096700"/>
              <a:ext cx="343600" cy="169475"/>
            </a:xfrm>
            <a:custGeom>
              <a:avLst/>
              <a:gdLst/>
              <a:ahLst/>
              <a:cxnLst/>
              <a:rect l="l" t="t" r="r" b="b"/>
              <a:pathLst>
                <a:path w="13744" h="6779" extrusionOk="0">
                  <a:moveTo>
                    <a:pt x="9207" y="1"/>
                  </a:moveTo>
                  <a:cubicBezTo>
                    <a:pt x="7706" y="1602"/>
                    <a:pt x="3437" y="2870"/>
                    <a:pt x="3403" y="2870"/>
                  </a:cubicBezTo>
                  <a:cubicBezTo>
                    <a:pt x="301" y="4104"/>
                    <a:pt x="1" y="4671"/>
                    <a:pt x="201" y="5205"/>
                  </a:cubicBezTo>
                  <a:cubicBezTo>
                    <a:pt x="401" y="5772"/>
                    <a:pt x="1735" y="6539"/>
                    <a:pt x="3036" y="6739"/>
                  </a:cubicBezTo>
                  <a:cubicBezTo>
                    <a:pt x="3256" y="6766"/>
                    <a:pt x="3521" y="6779"/>
                    <a:pt x="3811" y="6779"/>
                  </a:cubicBezTo>
                  <a:cubicBezTo>
                    <a:pt x="4971" y="6779"/>
                    <a:pt x="6545" y="6566"/>
                    <a:pt x="7373" y="6139"/>
                  </a:cubicBezTo>
                  <a:cubicBezTo>
                    <a:pt x="8381" y="5618"/>
                    <a:pt x="9800" y="5003"/>
                    <a:pt x="10767" y="5003"/>
                  </a:cubicBezTo>
                  <a:cubicBezTo>
                    <a:pt x="10792" y="5003"/>
                    <a:pt x="10817" y="5004"/>
                    <a:pt x="10842" y="5004"/>
                  </a:cubicBezTo>
                  <a:cubicBezTo>
                    <a:pt x="10964" y="5010"/>
                    <a:pt x="11084" y="5013"/>
                    <a:pt x="11199" y="5013"/>
                  </a:cubicBezTo>
                  <a:cubicBezTo>
                    <a:pt x="12436" y="5013"/>
                    <a:pt x="13264" y="4695"/>
                    <a:pt x="13477" y="4237"/>
                  </a:cubicBezTo>
                  <a:cubicBezTo>
                    <a:pt x="13744" y="3703"/>
                    <a:pt x="13577" y="2569"/>
                    <a:pt x="13444" y="1869"/>
                  </a:cubicBezTo>
                  <a:cubicBezTo>
                    <a:pt x="13277" y="1002"/>
                    <a:pt x="12977" y="1"/>
                    <a:pt x="1297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488;p41">
              <a:extLst>
                <a:ext uri="{FF2B5EF4-FFF2-40B4-BE49-F238E27FC236}">
                  <a16:creationId xmlns:a16="http://schemas.microsoft.com/office/drawing/2014/main" id="{47157A4E-4CC4-D798-FA05-96174DAD7B0F}"/>
                </a:ext>
              </a:extLst>
            </p:cNvPr>
            <p:cNvSpPr/>
            <p:nvPr/>
          </p:nvSpPr>
          <p:spPr>
            <a:xfrm>
              <a:off x="5389850" y="4065025"/>
              <a:ext cx="96775" cy="61850"/>
            </a:xfrm>
            <a:custGeom>
              <a:avLst/>
              <a:gdLst/>
              <a:ahLst/>
              <a:cxnLst/>
              <a:rect l="l" t="t" r="r" b="b"/>
              <a:pathLst>
                <a:path w="3871" h="2474" extrusionOk="0">
                  <a:moveTo>
                    <a:pt x="101" y="0"/>
                  </a:moveTo>
                  <a:lnTo>
                    <a:pt x="67" y="1268"/>
                  </a:lnTo>
                  <a:cubicBezTo>
                    <a:pt x="1" y="2102"/>
                    <a:pt x="701" y="2402"/>
                    <a:pt x="1769" y="2469"/>
                  </a:cubicBezTo>
                  <a:cubicBezTo>
                    <a:pt x="1837" y="2472"/>
                    <a:pt x="1904" y="2473"/>
                    <a:pt x="1969" y="2473"/>
                  </a:cubicBezTo>
                  <a:cubicBezTo>
                    <a:pt x="3291" y="2473"/>
                    <a:pt x="3837" y="1845"/>
                    <a:pt x="3837" y="1368"/>
                  </a:cubicBezTo>
                  <a:cubicBezTo>
                    <a:pt x="3837" y="868"/>
                    <a:pt x="3870" y="34"/>
                    <a:pt x="3870" y="34"/>
                  </a:cubicBezTo>
                  <a:lnTo>
                    <a:pt x="101" y="0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489;p41">
              <a:extLst>
                <a:ext uri="{FF2B5EF4-FFF2-40B4-BE49-F238E27FC236}">
                  <a16:creationId xmlns:a16="http://schemas.microsoft.com/office/drawing/2014/main" id="{8086ECE3-4703-D5ED-F4F6-4077CD6724DA}"/>
                </a:ext>
              </a:extLst>
            </p:cNvPr>
            <p:cNvSpPr/>
            <p:nvPr/>
          </p:nvSpPr>
          <p:spPr>
            <a:xfrm>
              <a:off x="5304800" y="2746850"/>
              <a:ext cx="454500" cy="1330275"/>
            </a:xfrm>
            <a:custGeom>
              <a:avLst/>
              <a:gdLst/>
              <a:ahLst/>
              <a:cxnLst/>
              <a:rect l="l" t="t" r="r" b="b"/>
              <a:pathLst>
                <a:path w="18180" h="53211" extrusionOk="0">
                  <a:moveTo>
                    <a:pt x="12945" y="0"/>
                  </a:moveTo>
                  <a:cubicBezTo>
                    <a:pt x="8142" y="0"/>
                    <a:pt x="726" y="667"/>
                    <a:pt x="434" y="4760"/>
                  </a:cubicBezTo>
                  <a:cubicBezTo>
                    <a:pt x="0" y="10831"/>
                    <a:pt x="634" y="26308"/>
                    <a:pt x="767" y="28977"/>
                  </a:cubicBezTo>
                  <a:cubicBezTo>
                    <a:pt x="901" y="31645"/>
                    <a:pt x="1301" y="34014"/>
                    <a:pt x="1768" y="38350"/>
                  </a:cubicBezTo>
                  <a:cubicBezTo>
                    <a:pt x="2202" y="42687"/>
                    <a:pt x="3503" y="52761"/>
                    <a:pt x="3503" y="52761"/>
                  </a:cubicBezTo>
                  <a:cubicBezTo>
                    <a:pt x="4086" y="53061"/>
                    <a:pt x="4737" y="53211"/>
                    <a:pt x="5387" y="53211"/>
                  </a:cubicBezTo>
                  <a:cubicBezTo>
                    <a:pt x="6038" y="53211"/>
                    <a:pt x="6688" y="53061"/>
                    <a:pt x="7272" y="52761"/>
                  </a:cubicBezTo>
                  <a:cubicBezTo>
                    <a:pt x="7272" y="52761"/>
                    <a:pt x="8740" y="40619"/>
                    <a:pt x="8673" y="37550"/>
                  </a:cubicBezTo>
                  <a:cubicBezTo>
                    <a:pt x="8640" y="35281"/>
                    <a:pt x="8306" y="33013"/>
                    <a:pt x="7672" y="30812"/>
                  </a:cubicBezTo>
                  <a:cubicBezTo>
                    <a:pt x="7672" y="30812"/>
                    <a:pt x="8073" y="25808"/>
                    <a:pt x="8506" y="21472"/>
                  </a:cubicBezTo>
                  <a:cubicBezTo>
                    <a:pt x="8907" y="17102"/>
                    <a:pt x="9240" y="15034"/>
                    <a:pt x="9340" y="13132"/>
                  </a:cubicBezTo>
                  <a:lnTo>
                    <a:pt x="9707" y="12932"/>
                  </a:lnTo>
                  <a:cubicBezTo>
                    <a:pt x="9707" y="12932"/>
                    <a:pt x="9907" y="20437"/>
                    <a:pt x="10041" y="23139"/>
                  </a:cubicBezTo>
                  <a:cubicBezTo>
                    <a:pt x="10207" y="25808"/>
                    <a:pt x="10541" y="28376"/>
                    <a:pt x="11208" y="33347"/>
                  </a:cubicBezTo>
                  <a:cubicBezTo>
                    <a:pt x="11809" y="37683"/>
                    <a:pt x="13577" y="46856"/>
                    <a:pt x="13577" y="46856"/>
                  </a:cubicBezTo>
                  <a:cubicBezTo>
                    <a:pt x="14185" y="47198"/>
                    <a:pt x="14718" y="47314"/>
                    <a:pt x="15162" y="47314"/>
                  </a:cubicBezTo>
                  <a:cubicBezTo>
                    <a:pt x="16106" y="47314"/>
                    <a:pt x="16645" y="46790"/>
                    <a:pt x="16645" y="46790"/>
                  </a:cubicBezTo>
                  <a:cubicBezTo>
                    <a:pt x="16645" y="46790"/>
                    <a:pt x="18180" y="35381"/>
                    <a:pt x="17746" y="31612"/>
                  </a:cubicBezTo>
                  <a:cubicBezTo>
                    <a:pt x="17546" y="29611"/>
                    <a:pt x="17112" y="27609"/>
                    <a:pt x="16512" y="25641"/>
                  </a:cubicBezTo>
                  <a:cubicBezTo>
                    <a:pt x="16512" y="25641"/>
                    <a:pt x="17046" y="20538"/>
                    <a:pt x="17346" y="15667"/>
                  </a:cubicBezTo>
                  <a:cubicBezTo>
                    <a:pt x="17679" y="10430"/>
                    <a:pt x="17980" y="7728"/>
                    <a:pt x="16979" y="156"/>
                  </a:cubicBezTo>
                  <a:cubicBezTo>
                    <a:pt x="16979" y="156"/>
                    <a:pt x="15268" y="0"/>
                    <a:pt x="12945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490;p41">
              <a:extLst>
                <a:ext uri="{FF2B5EF4-FFF2-40B4-BE49-F238E27FC236}">
                  <a16:creationId xmlns:a16="http://schemas.microsoft.com/office/drawing/2014/main" id="{31D7CAA2-F465-304D-C7B6-94C984EC5DA3}"/>
                </a:ext>
              </a:extLst>
            </p:cNvPr>
            <p:cNvSpPr/>
            <p:nvPr/>
          </p:nvSpPr>
          <p:spPr>
            <a:xfrm>
              <a:off x="5537450" y="2982575"/>
              <a:ext cx="156800" cy="322825"/>
            </a:xfrm>
            <a:custGeom>
              <a:avLst/>
              <a:gdLst/>
              <a:ahLst/>
              <a:cxnLst/>
              <a:rect l="l" t="t" r="r" b="b"/>
              <a:pathLst>
                <a:path w="6272" h="12913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4170" y="1769"/>
                    <a:pt x="1" y="3703"/>
                    <a:pt x="1" y="3703"/>
                  </a:cubicBezTo>
                  <a:lnTo>
                    <a:pt x="368" y="3703"/>
                  </a:lnTo>
                  <a:lnTo>
                    <a:pt x="668" y="12910"/>
                  </a:lnTo>
                  <a:cubicBezTo>
                    <a:pt x="668" y="12911"/>
                    <a:pt x="668" y="12912"/>
                    <a:pt x="668" y="12912"/>
                  </a:cubicBezTo>
                  <a:cubicBezTo>
                    <a:pt x="687" y="12912"/>
                    <a:pt x="1769" y="3770"/>
                    <a:pt x="1769" y="3770"/>
                  </a:cubicBezTo>
                  <a:cubicBezTo>
                    <a:pt x="4304" y="2636"/>
                    <a:pt x="6272" y="1"/>
                    <a:pt x="627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491;p41">
              <a:extLst>
                <a:ext uri="{FF2B5EF4-FFF2-40B4-BE49-F238E27FC236}">
                  <a16:creationId xmlns:a16="http://schemas.microsoft.com/office/drawing/2014/main" id="{6B8E636A-636C-960D-CEB5-F980E59024DC}"/>
                </a:ext>
              </a:extLst>
            </p:cNvPr>
            <p:cNvSpPr/>
            <p:nvPr/>
          </p:nvSpPr>
          <p:spPr>
            <a:xfrm>
              <a:off x="5465750" y="2180325"/>
              <a:ext cx="146775" cy="168500"/>
            </a:xfrm>
            <a:custGeom>
              <a:avLst/>
              <a:gdLst/>
              <a:ahLst/>
              <a:cxnLst/>
              <a:rect l="l" t="t" r="r" b="b"/>
              <a:pathLst>
                <a:path w="5871" h="6740" extrusionOk="0">
                  <a:moveTo>
                    <a:pt x="5304" y="1"/>
                  </a:moveTo>
                  <a:lnTo>
                    <a:pt x="0" y="1168"/>
                  </a:lnTo>
                  <a:lnTo>
                    <a:pt x="634" y="6739"/>
                  </a:lnTo>
                  <a:lnTo>
                    <a:pt x="5871" y="6472"/>
                  </a:lnTo>
                  <a:lnTo>
                    <a:pt x="5304" y="1"/>
                  </a:lnTo>
                  <a:close/>
                </a:path>
              </a:pathLst>
            </a:custGeom>
            <a:solidFill>
              <a:srgbClr val="684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492;p41">
              <a:extLst>
                <a:ext uri="{FF2B5EF4-FFF2-40B4-BE49-F238E27FC236}">
                  <a16:creationId xmlns:a16="http://schemas.microsoft.com/office/drawing/2014/main" id="{7C5BB757-ABB1-D2A5-8A7D-8F0DDCC5A47F}"/>
                </a:ext>
              </a:extLst>
            </p:cNvPr>
            <p:cNvSpPr/>
            <p:nvPr/>
          </p:nvSpPr>
          <p:spPr>
            <a:xfrm>
              <a:off x="5648375" y="2262475"/>
              <a:ext cx="156800" cy="407400"/>
            </a:xfrm>
            <a:custGeom>
              <a:avLst/>
              <a:gdLst/>
              <a:ahLst/>
              <a:cxnLst/>
              <a:rect l="l" t="t" r="r" b="b"/>
              <a:pathLst>
                <a:path w="6272" h="16296" extrusionOk="0">
                  <a:moveTo>
                    <a:pt x="1173" y="0"/>
                  </a:moveTo>
                  <a:cubicBezTo>
                    <a:pt x="981" y="0"/>
                    <a:pt x="780" y="6"/>
                    <a:pt x="567" y="17"/>
                  </a:cubicBezTo>
                  <a:lnTo>
                    <a:pt x="0" y="16296"/>
                  </a:lnTo>
                  <a:cubicBezTo>
                    <a:pt x="0" y="16296"/>
                    <a:pt x="4137" y="16196"/>
                    <a:pt x="5204" y="15929"/>
                  </a:cubicBezTo>
                  <a:cubicBezTo>
                    <a:pt x="6271" y="15662"/>
                    <a:pt x="6205" y="13827"/>
                    <a:pt x="5905" y="11225"/>
                  </a:cubicBezTo>
                  <a:cubicBezTo>
                    <a:pt x="5604" y="8623"/>
                    <a:pt x="5271" y="3587"/>
                    <a:pt x="4370" y="1919"/>
                  </a:cubicBezTo>
                  <a:cubicBezTo>
                    <a:pt x="3598" y="404"/>
                    <a:pt x="2720" y="0"/>
                    <a:pt x="1173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493;p41">
              <a:extLst>
                <a:ext uri="{FF2B5EF4-FFF2-40B4-BE49-F238E27FC236}">
                  <a16:creationId xmlns:a16="http://schemas.microsoft.com/office/drawing/2014/main" id="{5953D187-E0EC-1E79-AB25-7B88DB1E238C}"/>
                </a:ext>
              </a:extLst>
            </p:cNvPr>
            <p:cNvSpPr/>
            <p:nvPr/>
          </p:nvSpPr>
          <p:spPr>
            <a:xfrm>
              <a:off x="5311475" y="2262000"/>
              <a:ext cx="448675" cy="683300"/>
            </a:xfrm>
            <a:custGeom>
              <a:avLst/>
              <a:gdLst/>
              <a:ahLst/>
              <a:cxnLst/>
              <a:rect l="l" t="t" r="r" b="b"/>
              <a:pathLst>
                <a:path w="17947" h="27332" extrusionOk="0">
                  <a:moveTo>
                    <a:pt x="13541" y="0"/>
                  </a:moveTo>
                  <a:cubicBezTo>
                    <a:pt x="13385" y="0"/>
                    <a:pt x="13230" y="12"/>
                    <a:pt x="13076" y="36"/>
                  </a:cubicBezTo>
                  <a:lnTo>
                    <a:pt x="11775" y="270"/>
                  </a:lnTo>
                  <a:cubicBezTo>
                    <a:pt x="11606" y="946"/>
                    <a:pt x="10212" y="1430"/>
                    <a:pt x="8531" y="1430"/>
                  </a:cubicBezTo>
                  <a:cubicBezTo>
                    <a:pt x="7891" y="1430"/>
                    <a:pt x="7209" y="1360"/>
                    <a:pt x="6538" y="1204"/>
                  </a:cubicBezTo>
                  <a:cubicBezTo>
                    <a:pt x="5804" y="1404"/>
                    <a:pt x="3369" y="1871"/>
                    <a:pt x="2769" y="2071"/>
                  </a:cubicBezTo>
                  <a:cubicBezTo>
                    <a:pt x="1001" y="2638"/>
                    <a:pt x="267" y="4373"/>
                    <a:pt x="0" y="10110"/>
                  </a:cubicBezTo>
                  <a:cubicBezTo>
                    <a:pt x="0" y="10110"/>
                    <a:pt x="133" y="23086"/>
                    <a:pt x="67" y="25688"/>
                  </a:cubicBezTo>
                  <a:cubicBezTo>
                    <a:pt x="2949" y="26908"/>
                    <a:pt x="5935" y="27331"/>
                    <a:pt x="8358" y="27331"/>
                  </a:cubicBezTo>
                  <a:cubicBezTo>
                    <a:pt x="9580" y="27331"/>
                    <a:pt x="10658" y="27223"/>
                    <a:pt x="11508" y="27056"/>
                  </a:cubicBezTo>
                  <a:cubicBezTo>
                    <a:pt x="16779" y="26055"/>
                    <a:pt x="17446" y="23887"/>
                    <a:pt x="17446" y="23887"/>
                  </a:cubicBezTo>
                  <a:lnTo>
                    <a:pt x="16679" y="17949"/>
                  </a:lnTo>
                  <a:cubicBezTo>
                    <a:pt x="16679" y="17949"/>
                    <a:pt x="17946" y="6441"/>
                    <a:pt x="17312" y="2905"/>
                  </a:cubicBezTo>
                  <a:cubicBezTo>
                    <a:pt x="17067" y="1495"/>
                    <a:pt x="15301" y="0"/>
                    <a:pt x="1354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494;p41">
              <a:extLst>
                <a:ext uri="{FF2B5EF4-FFF2-40B4-BE49-F238E27FC236}">
                  <a16:creationId xmlns:a16="http://schemas.microsoft.com/office/drawing/2014/main" id="{1B9E61C0-76DA-300D-95B4-DD79759C6AFA}"/>
                </a:ext>
              </a:extLst>
            </p:cNvPr>
            <p:cNvSpPr/>
            <p:nvPr/>
          </p:nvSpPr>
          <p:spPr>
            <a:xfrm>
              <a:off x="5434875" y="2232375"/>
              <a:ext cx="195175" cy="84600"/>
            </a:xfrm>
            <a:custGeom>
              <a:avLst/>
              <a:gdLst/>
              <a:ahLst/>
              <a:cxnLst/>
              <a:rect l="l" t="t" r="r" b="b"/>
              <a:pathLst>
                <a:path w="7807" h="3384" extrusionOk="0">
                  <a:moveTo>
                    <a:pt x="6834" y="1"/>
                  </a:moveTo>
                  <a:cubicBezTo>
                    <a:pt x="6757" y="1"/>
                    <a:pt x="6706" y="20"/>
                    <a:pt x="6706" y="20"/>
                  </a:cubicBezTo>
                  <a:lnTo>
                    <a:pt x="6739" y="421"/>
                  </a:lnTo>
                  <a:cubicBezTo>
                    <a:pt x="6739" y="421"/>
                    <a:pt x="6405" y="888"/>
                    <a:pt x="4704" y="1288"/>
                  </a:cubicBezTo>
                  <a:cubicBezTo>
                    <a:pt x="4171" y="1388"/>
                    <a:pt x="3629" y="1438"/>
                    <a:pt x="3086" y="1438"/>
                  </a:cubicBezTo>
                  <a:cubicBezTo>
                    <a:pt x="2544" y="1438"/>
                    <a:pt x="2002" y="1388"/>
                    <a:pt x="1469" y="1288"/>
                  </a:cubicBezTo>
                  <a:lnTo>
                    <a:pt x="1435" y="921"/>
                  </a:lnTo>
                  <a:lnTo>
                    <a:pt x="1402" y="554"/>
                  </a:lnTo>
                  <a:cubicBezTo>
                    <a:pt x="1202" y="554"/>
                    <a:pt x="1002" y="654"/>
                    <a:pt x="902" y="854"/>
                  </a:cubicBezTo>
                  <a:cubicBezTo>
                    <a:pt x="701" y="1155"/>
                    <a:pt x="1" y="2722"/>
                    <a:pt x="1" y="2722"/>
                  </a:cubicBezTo>
                  <a:lnTo>
                    <a:pt x="801" y="2556"/>
                  </a:lnTo>
                  <a:cubicBezTo>
                    <a:pt x="1747" y="3102"/>
                    <a:pt x="2826" y="3384"/>
                    <a:pt x="3911" y="3384"/>
                  </a:cubicBezTo>
                  <a:cubicBezTo>
                    <a:pt x="4549" y="3384"/>
                    <a:pt x="5188" y="3287"/>
                    <a:pt x="5805" y="3089"/>
                  </a:cubicBezTo>
                  <a:cubicBezTo>
                    <a:pt x="7806" y="2489"/>
                    <a:pt x="7606" y="1288"/>
                    <a:pt x="7606" y="1288"/>
                  </a:cubicBezTo>
                  <a:cubicBezTo>
                    <a:pt x="7540" y="1021"/>
                    <a:pt x="7473" y="754"/>
                    <a:pt x="7373" y="487"/>
                  </a:cubicBezTo>
                  <a:cubicBezTo>
                    <a:pt x="7220" y="72"/>
                    <a:pt x="6981" y="1"/>
                    <a:pt x="6834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495;p41">
              <a:extLst>
                <a:ext uri="{FF2B5EF4-FFF2-40B4-BE49-F238E27FC236}">
                  <a16:creationId xmlns:a16="http://schemas.microsoft.com/office/drawing/2014/main" id="{57BAE1EB-46F2-ABB7-0146-709835818C9B}"/>
                </a:ext>
              </a:extLst>
            </p:cNvPr>
            <p:cNvSpPr/>
            <p:nvPr/>
          </p:nvSpPr>
          <p:spPr>
            <a:xfrm>
              <a:off x="4810275" y="2106950"/>
              <a:ext cx="371950" cy="488700"/>
            </a:xfrm>
            <a:custGeom>
              <a:avLst/>
              <a:gdLst/>
              <a:ahLst/>
              <a:cxnLst/>
              <a:rect l="l" t="t" r="r" b="b"/>
              <a:pathLst>
                <a:path w="14878" h="19548" extrusionOk="0">
                  <a:moveTo>
                    <a:pt x="10408" y="1"/>
                  </a:moveTo>
                  <a:lnTo>
                    <a:pt x="0" y="5438"/>
                  </a:lnTo>
                  <a:lnTo>
                    <a:pt x="5171" y="19548"/>
                  </a:lnTo>
                  <a:lnTo>
                    <a:pt x="14878" y="14111"/>
                  </a:lnTo>
                  <a:lnTo>
                    <a:pt x="10408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496;p41">
              <a:extLst>
                <a:ext uri="{FF2B5EF4-FFF2-40B4-BE49-F238E27FC236}">
                  <a16:creationId xmlns:a16="http://schemas.microsoft.com/office/drawing/2014/main" id="{56CD8A7D-E599-21B5-F425-A3E1FA46D4D4}"/>
                </a:ext>
              </a:extLst>
            </p:cNvPr>
            <p:cNvSpPr/>
            <p:nvPr/>
          </p:nvSpPr>
          <p:spPr>
            <a:xfrm>
              <a:off x="4840300" y="2141150"/>
              <a:ext cx="317750" cy="417825"/>
            </a:xfrm>
            <a:custGeom>
              <a:avLst/>
              <a:gdLst/>
              <a:ahLst/>
              <a:cxnLst/>
              <a:rect l="l" t="t" r="r" b="b"/>
              <a:pathLst>
                <a:path w="12710" h="16713" extrusionOk="0">
                  <a:moveTo>
                    <a:pt x="8740" y="0"/>
                  </a:moveTo>
                  <a:lnTo>
                    <a:pt x="0" y="4570"/>
                  </a:lnTo>
                  <a:lnTo>
                    <a:pt x="4570" y="16712"/>
                  </a:lnTo>
                  <a:lnTo>
                    <a:pt x="12709" y="12142"/>
                  </a:lnTo>
                  <a:lnTo>
                    <a:pt x="8740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497;p41">
              <a:extLst>
                <a:ext uri="{FF2B5EF4-FFF2-40B4-BE49-F238E27FC236}">
                  <a16:creationId xmlns:a16="http://schemas.microsoft.com/office/drawing/2014/main" id="{933772A1-1FBB-B729-F88A-B77A9C472278}"/>
                </a:ext>
              </a:extLst>
            </p:cNvPr>
            <p:cNvSpPr/>
            <p:nvPr/>
          </p:nvSpPr>
          <p:spPr>
            <a:xfrm>
              <a:off x="4894500" y="2160825"/>
              <a:ext cx="118450" cy="70400"/>
            </a:xfrm>
            <a:custGeom>
              <a:avLst/>
              <a:gdLst/>
              <a:ahLst/>
              <a:cxnLst/>
              <a:rect l="l" t="t" r="r" b="b"/>
              <a:pathLst>
                <a:path w="4738" h="2816" extrusionOk="0">
                  <a:moveTo>
                    <a:pt x="4270" y="0"/>
                  </a:moveTo>
                  <a:cubicBezTo>
                    <a:pt x="3967" y="0"/>
                    <a:pt x="3452" y="156"/>
                    <a:pt x="2936" y="447"/>
                  </a:cubicBezTo>
                  <a:lnTo>
                    <a:pt x="1401" y="1215"/>
                  </a:lnTo>
                  <a:cubicBezTo>
                    <a:pt x="601" y="1648"/>
                    <a:pt x="0" y="2182"/>
                    <a:pt x="101" y="2415"/>
                  </a:cubicBezTo>
                  <a:lnTo>
                    <a:pt x="267" y="2816"/>
                  </a:lnTo>
                  <a:lnTo>
                    <a:pt x="4737" y="547"/>
                  </a:lnTo>
                  <a:cubicBezTo>
                    <a:pt x="4737" y="547"/>
                    <a:pt x="4637" y="347"/>
                    <a:pt x="4537" y="114"/>
                  </a:cubicBezTo>
                  <a:cubicBezTo>
                    <a:pt x="4515" y="37"/>
                    <a:pt x="4418" y="0"/>
                    <a:pt x="42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498;p41">
              <a:extLst>
                <a:ext uri="{FF2B5EF4-FFF2-40B4-BE49-F238E27FC236}">
                  <a16:creationId xmlns:a16="http://schemas.microsoft.com/office/drawing/2014/main" id="{7603D991-7B93-034D-353D-6954F426F2B5}"/>
                </a:ext>
              </a:extLst>
            </p:cNvPr>
            <p:cNvSpPr/>
            <p:nvPr/>
          </p:nvSpPr>
          <p:spPr>
            <a:xfrm>
              <a:off x="4873650" y="2127300"/>
              <a:ext cx="137625" cy="80575"/>
            </a:xfrm>
            <a:custGeom>
              <a:avLst/>
              <a:gdLst/>
              <a:ahLst/>
              <a:cxnLst/>
              <a:rect l="l" t="t" r="r" b="b"/>
              <a:pathLst>
                <a:path w="5505" h="3223" extrusionOk="0">
                  <a:moveTo>
                    <a:pt x="3193" y="0"/>
                  </a:moveTo>
                  <a:cubicBezTo>
                    <a:pt x="2964" y="0"/>
                    <a:pt x="2682" y="60"/>
                    <a:pt x="2336" y="221"/>
                  </a:cubicBezTo>
                  <a:cubicBezTo>
                    <a:pt x="935" y="888"/>
                    <a:pt x="1268" y="1955"/>
                    <a:pt x="1268" y="1955"/>
                  </a:cubicBezTo>
                  <a:lnTo>
                    <a:pt x="634" y="2322"/>
                  </a:lnTo>
                  <a:cubicBezTo>
                    <a:pt x="267" y="2522"/>
                    <a:pt x="1" y="2789"/>
                    <a:pt x="67" y="2956"/>
                  </a:cubicBezTo>
                  <a:lnTo>
                    <a:pt x="134" y="3223"/>
                  </a:lnTo>
                  <a:lnTo>
                    <a:pt x="5504" y="421"/>
                  </a:lnTo>
                  <a:lnTo>
                    <a:pt x="5371" y="154"/>
                  </a:lnTo>
                  <a:cubicBezTo>
                    <a:pt x="5356" y="79"/>
                    <a:pt x="5280" y="44"/>
                    <a:pt x="5171" y="44"/>
                  </a:cubicBezTo>
                  <a:cubicBezTo>
                    <a:pt x="5037" y="44"/>
                    <a:pt x="4854" y="96"/>
                    <a:pt x="4671" y="187"/>
                  </a:cubicBezTo>
                  <a:lnTo>
                    <a:pt x="4070" y="521"/>
                  </a:lnTo>
                  <a:cubicBezTo>
                    <a:pt x="4070" y="521"/>
                    <a:pt x="3866" y="0"/>
                    <a:pt x="3193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499;p41">
              <a:extLst>
                <a:ext uri="{FF2B5EF4-FFF2-40B4-BE49-F238E27FC236}">
                  <a16:creationId xmlns:a16="http://schemas.microsoft.com/office/drawing/2014/main" id="{F8AC0FA7-B0F7-EA89-E7B4-6ECE92C23E9E}"/>
                </a:ext>
              </a:extLst>
            </p:cNvPr>
            <p:cNvSpPr/>
            <p:nvPr/>
          </p:nvSpPr>
          <p:spPr>
            <a:xfrm>
              <a:off x="4902000" y="2141150"/>
              <a:ext cx="94275" cy="72575"/>
            </a:xfrm>
            <a:custGeom>
              <a:avLst/>
              <a:gdLst/>
              <a:ahLst/>
              <a:cxnLst/>
              <a:rect l="l" t="t" r="r" b="b"/>
              <a:pathLst>
                <a:path w="3771" h="2903" extrusionOk="0">
                  <a:moveTo>
                    <a:pt x="3770" y="0"/>
                  </a:moveTo>
                  <a:lnTo>
                    <a:pt x="1" y="1935"/>
                  </a:lnTo>
                  <a:lnTo>
                    <a:pt x="134" y="2068"/>
                  </a:lnTo>
                  <a:cubicBezTo>
                    <a:pt x="287" y="1992"/>
                    <a:pt x="406" y="1959"/>
                    <a:pt x="500" y="1959"/>
                  </a:cubicBezTo>
                  <a:cubicBezTo>
                    <a:pt x="652" y="1959"/>
                    <a:pt x="739" y="2045"/>
                    <a:pt x="801" y="2168"/>
                  </a:cubicBezTo>
                  <a:cubicBezTo>
                    <a:pt x="868" y="2369"/>
                    <a:pt x="1068" y="2902"/>
                    <a:pt x="1068" y="2902"/>
                  </a:cubicBezTo>
                  <a:lnTo>
                    <a:pt x="3436" y="1668"/>
                  </a:lnTo>
                  <a:cubicBezTo>
                    <a:pt x="3436" y="1668"/>
                    <a:pt x="3270" y="1301"/>
                    <a:pt x="3136" y="934"/>
                  </a:cubicBezTo>
                  <a:cubicBezTo>
                    <a:pt x="2969" y="567"/>
                    <a:pt x="3170" y="467"/>
                    <a:pt x="3670" y="200"/>
                  </a:cubicBezTo>
                  <a:lnTo>
                    <a:pt x="3770" y="0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500;p41">
              <a:extLst>
                <a:ext uri="{FF2B5EF4-FFF2-40B4-BE49-F238E27FC236}">
                  <a16:creationId xmlns:a16="http://schemas.microsoft.com/office/drawing/2014/main" id="{55BE659B-7898-0FE2-7312-753CF39C7007}"/>
                </a:ext>
              </a:extLst>
            </p:cNvPr>
            <p:cNvSpPr/>
            <p:nvPr/>
          </p:nvSpPr>
          <p:spPr>
            <a:xfrm>
              <a:off x="4902000" y="2141150"/>
              <a:ext cx="94275" cy="72575"/>
            </a:xfrm>
            <a:custGeom>
              <a:avLst/>
              <a:gdLst/>
              <a:ahLst/>
              <a:cxnLst/>
              <a:rect l="l" t="t" r="r" b="b"/>
              <a:pathLst>
                <a:path w="3771" h="2903" extrusionOk="0">
                  <a:moveTo>
                    <a:pt x="3770" y="0"/>
                  </a:moveTo>
                  <a:lnTo>
                    <a:pt x="1" y="1935"/>
                  </a:lnTo>
                  <a:lnTo>
                    <a:pt x="134" y="2068"/>
                  </a:lnTo>
                  <a:cubicBezTo>
                    <a:pt x="287" y="1992"/>
                    <a:pt x="406" y="1959"/>
                    <a:pt x="500" y="1959"/>
                  </a:cubicBezTo>
                  <a:cubicBezTo>
                    <a:pt x="652" y="1959"/>
                    <a:pt x="739" y="2045"/>
                    <a:pt x="801" y="2168"/>
                  </a:cubicBezTo>
                  <a:cubicBezTo>
                    <a:pt x="868" y="2369"/>
                    <a:pt x="1068" y="2902"/>
                    <a:pt x="1068" y="2902"/>
                  </a:cubicBezTo>
                  <a:lnTo>
                    <a:pt x="3436" y="1668"/>
                  </a:lnTo>
                  <a:cubicBezTo>
                    <a:pt x="3436" y="1668"/>
                    <a:pt x="3270" y="1301"/>
                    <a:pt x="3136" y="934"/>
                  </a:cubicBezTo>
                  <a:cubicBezTo>
                    <a:pt x="2969" y="567"/>
                    <a:pt x="3170" y="467"/>
                    <a:pt x="3670" y="200"/>
                  </a:cubicBezTo>
                  <a:lnTo>
                    <a:pt x="377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501;p41">
              <a:extLst>
                <a:ext uri="{FF2B5EF4-FFF2-40B4-BE49-F238E27FC236}">
                  <a16:creationId xmlns:a16="http://schemas.microsoft.com/office/drawing/2014/main" id="{7C4492D4-3DD0-FECD-CB73-579F73469F6F}"/>
                </a:ext>
              </a:extLst>
            </p:cNvPr>
            <p:cNvSpPr/>
            <p:nvPr/>
          </p:nvSpPr>
          <p:spPr>
            <a:xfrm>
              <a:off x="4897825" y="2161250"/>
              <a:ext cx="117625" cy="70825"/>
            </a:xfrm>
            <a:custGeom>
              <a:avLst/>
              <a:gdLst/>
              <a:ahLst/>
              <a:cxnLst/>
              <a:rect l="l" t="t" r="r" b="b"/>
              <a:pathLst>
                <a:path w="4705" h="2833" extrusionOk="0">
                  <a:moveTo>
                    <a:pt x="4247" y="0"/>
                  </a:moveTo>
                  <a:cubicBezTo>
                    <a:pt x="3941" y="0"/>
                    <a:pt x="3437" y="164"/>
                    <a:pt x="2903" y="430"/>
                  </a:cubicBezTo>
                  <a:lnTo>
                    <a:pt x="1369" y="1231"/>
                  </a:lnTo>
                  <a:cubicBezTo>
                    <a:pt x="568" y="1631"/>
                    <a:pt x="1" y="2165"/>
                    <a:pt x="68" y="2398"/>
                  </a:cubicBezTo>
                  <a:lnTo>
                    <a:pt x="234" y="2832"/>
                  </a:lnTo>
                  <a:lnTo>
                    <a:pt x="4704" y="530"/>
                  </a:lnTo>
                  <a:lnTo>
                    <a:pt x="4537" y="130"/>
                  </a:lnTo>
                  <a:cubicBezTo>
                    <a:pt x="4504" y="41"/>
                    <a:pt x="4400" y="0"/>
                    <a:pt x="4247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502;p41">
              <a:extLst>
                <a:ext uri="{FF2B5EF4-FFF2-40B4-BE49-F238E27FC236}">
                  <a16:creationId xmlns:a16="http://schemas.microsoft.com/office/drawing/2014/main" id="{A7AEB039-FB06-83BC-1870-10B75C1C72BF}"/>
                </a:ext>
              </a:extLst>
            </p:cNvPr>
            <p:cNvSpPr/>
            <p:nvPr/>
          </p:nvSpPr>
          <p:spPr>
            <a:xfrm>
              <a:off x="5075450" y="2313775"/>
              <a:ext cx="371975" cy="481475"/>
            </a:xfrm>
            <a:custGeom>
              <a:avLst/>
              <a:gdLst/>
              <a:ahLst/>
              <a:cxnLst/>
              <a:rect l="l" t="t" r="r" b="b"/>
              <a:pathLst>
                <a:path w="14879" h="19259" extrusionOk="0">
                  <a:moveTo>
                    <a:pt x="12210" y="0"/>
                  </a:moveTo>
                  <a:lnTo>
                    <a:pt x="12210" y="0"/>
                  </a:lnTo>
                  <a:cubicBezTo>
                    <a:pt x="9808" y="200"/>
                    <a:pt x="8774" y="634"/>
                    <a:pt x="6973" y="3870"/>
                  </a:cubicBezTo>
                  <a:cubicBezTo>
                    <a:pt x="5038" y="7405"/>
                    <a:pt x="1269" y="13810"/>
                    <a:pt x="802" y="14611"/>
                  </a:cubicBezTo>
                  <a:cubicBezTo>
                    <a:pt x="134" y="15745"/>
                    <a:pt x="1" y="17446"/>
                    <a:pt x="568" y="18480"/>
                  </a:cubicBezTo>
                  <a:cubicBezTo>
                    <a:pt x="820" y="18922"/>
                    <a:pt x="1334" y="19259"/>
                    <a:pt x="2010" y="19259"/>
                  </a:cubicBezTo>
                  <a:cubicBezTo>
                    <a:pt x="2763" y="19259"/>
                    <a:pt x="3718" y="18840"/>
                    <a:pt x="4738" y="17679"/>
                  </a:cubicBezTo>
                  <a:cubicBezTo>
                    <a:pt x="7039" y="15111"/>
                    <a:pt x="11276" y="8806"/>
                    <a:pt x="11276" y="8806"/>
                  </a:cubicBezTo>
                  <a:cubicBezTo>
                    <a:pt x="11276" y="8806"/>
                    <a:pt x="14878" y="4036"/>
                    <a:pt x="12210" y="0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503;p41">
              <a:extLst>
                <a:ext uri="{FF2B5EF4-FFF2-40B4-BE49-F238E27FC236}">
                  <a16:creationId xmlns:a16="http://schemas.microsoft.com/office/drawing/2014/main" id="{890A42FF-F9AD-6A65-FA56-0BF268AF7A5B}"/>
                </a:ext>
              </a:extLst>
            </p:cNvPr>
            <p:cNvSpPr/>
            <p:nvPr/>
          </p:nvSpPr>
          <p:spPr>
            <a:xfrm>
              <a:off x="4788600" y="2344650"/>
              <a:ext cx="331075" cy="449475"/>
            </a:xfrm>
            <a:custGeom>
              <a:avLst/>
              <a:gdLst/>
              <a:ahLst/>
              <a:cxnLst/>
              <a:rect l="l" t="t" r="r" b="b"/>
              <a:pathLst>
                <a:path w="13243" h="17979" extrusionOk="0">
                  <a:moveTo>
                    <a:pt x="1804" y="0"/>
                  </a:moveTo>
                  <a:cubicBezTo>
                    <a:pt x="1542" y="0"/>
                    <a:pt x="1268" y="87"/>
                    <a:pt x="1134" y="400"/>
                  </a:cubicBezTo>
                  <a:cubicBezTo>
                    <a:pt x="267" y="2434"/>
                    <a:pt x="0" y="4636"/>
                    <a:pt x="1935" y="6070"/>
                  </a:cubicBezTo>
                  <a:cubicBezTo>
                    <a:pt x="3436" y="7138"/>
                    <a:pt x="4703" y="8472"/>
                    <a:pt x="5671" y="10006"/>
                  </a:cubicBezTo>
                  <a:cubicBezTo>
                    <a:pt x="6905" y="11908"/>
                    <a:pt x="11208" y="17745"/>
                    <a:pt x="13043" y="17979"/>
                  </a:cubicBezTo>
                  <a:lnTo>
                    <a:pt x="13243" y="12508"/>
                  </a:lnTo>
                  <a:cubicBezTo>
                    <a:pt x="13243" y="12508"/>
                    <a:pt x="6805" y="6371"/>
                    <a:pt x="6338" y="5703"/>
                  </a:cubicBezTo>
                  <a:cubicBezTo>
                    <a:pt x="5871" y="5003"/>
                    <a:pt x="6038" y="4002"/>
                    <a:pt x="5637" y="2968"/>
                  </a:cubicBezTo>
                  <a:cubicBezTo>
                    <a:pt x="5404" y="2334"/>
                    <a:pt x="5104" y="1734"/>
                    <a:pt x="4804" y="1133"/>
                  </a:cubicBezTo>
                  <a:cubicBezTo>
                    <a:pt x="4663" y="892"/>
                    <a:pt x="4315" y="528"/>
                    <a:pt x="4061" y="528"/>
                  </a:cubicBezTo>
                  <a:cubicBezTo>
                    <a:pt x="3895" y="528"/>
                    <a:pt x="3769" y="684"/>
                    <a:pt x="3769" y="1133"/>
                  </a:cubicBezTo>
                  <a:cubicBezTo>
                    <a:pt x="3769" y="2067"/>
                    <a:pt x="4103" y="2968"/>
                    <a:pt x="4070" y="3168"/>
                  </a:cubicBezTo>
                  <a:cubicBezTo>
                    <a:pt x="4061" y="3202"/>
                    <a:pt x="4041" y="3218"/>
                    <a:pt x="4007" y="3218"/>
                  </a:cubicBezTo>
                  <a:cubicBezTo>
                    <a:pt x="3907" y="3218"/>
                    <a:pt x="3694" y="3068"/>
                    <a:pt x="3369" y="2768"/>
                  </a:cubicBezTo>
                  <a:lnTo>
                    <a:pt x="2769" y="1100"/>
                  </a:lnTo>
                  <a:lnTo>
                    <a:pt x="2435" y="133"/>
                  </a:lnTo>
                  <a:cubicBezTo>
                    <a:pt x="2435" y="133"/>
                    <a:pt x="2129" y="0"/>
                    <a:pt x="1804" y="0"/>
                  </a:cubicBezTo>
                  <a:close/>
                </a:path>
              </a:pathLst>
            </a:custGeom>
            <a:solidFill>
              <a:srgbClr val="684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504;p41">
              <a:extLst>
                <a:ext uri="{FF2B5EF4-FFF2-40B4-BE49-F238E27FC236}">
                  <a16:creationId xmlns:a16="http://schemas.microsoft.com/office/drawing/2014/main" id="{232B59F4-1C55-FA14-08C3-C9C4AE4AE892}"/>
                </a:ext>
              </a:extLst>
            </p:cNvPr>
            <p:cNvSpPr/>
            <p:nvPr/>
          </p:nvSpPr>
          <p:spPr>
            <a:xfrm>
              <a:off x="4974550" y="2310350"/>
              <a:ext cx="464525" cy="491400"/>
            </a:xfrm>
            <a:custGeom>
              <a:avLst/>
              <a:gdLst/>
              <a:ahLst/>
              <a:cxnLst/>
              <a:rect l="l" t="t" r="r" b="b"/>
              <a:pathLst>
                <a:path w="18581" h="19656" extrusionOk="0">
                  <a:moveTo>
                    <a:pt x="16467" y="1"/>
                  </a:moveTo>
                  <a:cubicBezTo>
                    <a:pt x="15054" y="1"/>
                    <a:pt x="13435" y="301"/>
                    <a:pt x="12143" y="1972"/>
                  </a:cubicBezTo>
                  <a:cubicBezTo>
                    <a:pt x="10775" y="3706"/>
                    <a:pt x="5371" y="13280"/>
                    <a:pt x="5371" y="13280"/>
                  </a:cubicBezTo>
                  <a:lnTo>
                    <a:pt x="2336" y="10545"/>
                  </a:lnTo>
                  <a:cubicBezTo>
                    <a:pt x="1135" y="11312"/>
                    <a:pt x="301" y="12479"/>
                    <a:pt x="1" y="13847"/>
                  </a:cubicBezTo>
                  <a:cubicBezTo>
                    <a:pt x="801" y="15148"/>
                    <a:pt x="1735" y="16415"/>
                    <a:pt x="2736" y="17616"/>
                  </a:cubicBezTo>
                  <a:cubicBezTo>
                    <a:pt x="3824" y="18787"/>
                    <a:pt x="5004" y="19656"/>
                    <a:pt x="6044" y="19656"/>
                  </a:cubicBezTo>
                  <a:cubicBezTo>
                    <a:pt x="6249" y="19656"/>
                    <a:pt x="6447" y="19622"/>
                    <a:pt x="6639" y="19551"/>
                  </a:cubicBezTo>
                  <a:cubicBezTo>
                    <a:pt x="7806" y="19117"/>
                    <a:pt x="9007" y="18183"/>
                    <a:pt x="11542" y="14681"/>
                  </a:cubicBezTo>
                  <a:cubicBezTo>
                    <a:pt x="14077" y="11145"/>
                    <a:pt x="16846" y="6975"/>
                    <a:pt x="16846" y="6975"/>
                  </a:cubicBezTo>
                  <a:cubicBezTo>
                    <a:pt x="16846" y="6975"/>
                    <a:pt x="18581" y="2906"/>
                    <a:pt x="16713" y="4"/>
                  </a:cubicBezTo>
                  <a:cubicBezTo>
                    <a:pt x="16632" y="2"/>
                    <a:pt x="16550" y="1"/>
                    <a:pt x="16467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505;p41">
              <a:extLst>
                <a:ext uri="{FF2B5EF4-FFF2-40B4-BE49-F238E27FC236}">
                  <a16:creationId xmlns:a16="http://schemas.microsoft.com/office/drawing/2014/main" id="{AE349CF8-4B8A-DCAE-09C8-FAE55D79D0EE}"/>
                </a:ext>
              </a:extLst>
            </p:cNvPr>
            <p:cNvSpPr/>
            <p:nvPr/>
          </p:nvSpPr>
          <p:spPr>
            <a:xfrm>
              <a:off x="5340650" y="2040225"/>
              <a:ext cx="32550" cy="63425"/>
            </a:xfrm>
            <a:custGeom>
              <a:avLst/>
              <a:gdLst/>
              <a:ahLst/>
              <a:cxnLst/>
              <a:rect l="l" t="t" r="r" b="b"/>
              <a:pathLst>
                <a:path w="1302" h="2537" extrusionOk="0">
                  <a:moveTo>
                    <a:pt x="1301" y="1"/>
                  </a:moveTo>
                  <a:lnTo>
                    <a:pt x="1301" y="1"/>
                  </a:lnTo>
                  <a:cubicBezTo>
                    <a:pt x="1301" y="1"/>
                    <a:pt x="1" y="1969"/>
                    <a:pt x="134" y="2169"/>
                  </a:cubicBezTo>
                  <a:cubicBezTo>
                    <a:pt x="301" y="2369"/>
                    <a:pt x="1268" y="2536"/>
                    <a:pt x="1268" y="2536"/>
                  </a:cubicBezTo>
                  <a:lnTo>
                    <a:pt x="1301" y="1"/>
                  </a:lnTo>
                  <a:close/>
                </a:path>
              </a:pathLst>
            </a:custGeom>
            <a:solidFill>
              <a:srgbClr val="684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506;p41">
              <a:extLst>
                <a:ext uri="{FF2B5EF4-FFF2-40B4-BE49-F238E27FC236}">
                  <a16:creationId xmlns:a16="http://schemas.microsoft.com/office/drawing/2014/main" id="{A9892365-522F-EA97-93FA-1D7C04D138DC}"/>
                </a:ext>
              </a:extLst>
            </p:cNvPr>
            <p:cNvSpPr/>
            <p:nvPr/>
          </p:nvSpPr>
          <p:spPr>
            <a:xfrm>
              <a:off x="5336475" y="1993425"/>
              <a:ext cx="90925" cy="78525"/>
            </a:xfrm>
            <a:custGeom>
              <a:avLst/>
              <a:gdLst/>
              <a:ahLst/>
              <a:cxnLst/>
              <a:rect l="l" t="t" r="r" b="b"/>
              <a:pathLst>
                <a:path w="3637" h="3141" extrusionOk="0">
                  <a:moveTo>
                    <a:pt x="2062" y="371"/>
                  </a:moveTo>
                  <a:cubicBezTo>
                    <a:pt x="2075" y="371"/>
                    <a:pt x="2089" y="371"/>
                    <a:pt x="2102" y="372"/>
                  </a:cubicBezTo>
                  <a:cubicBezTo>
                    <a:pt x="2769" y="372"/>
                    <a:pt x="3303" y="906"/>
                    <a:pt x="3303" y="1573"/>
                  </a:cubicBezTo>
                  <a:cubicBezTo>
                    <a:pt x="3303" y="2316"/>
                    <a:pt x="2694" y="2801"/>
                    <a:pt x="2073" y="2801"/>
                  </a:cubicBezTo>
                  <a:cubicBezTo>
                    <a:pt x="1775" y="2801"/>
                    <a:pt x="1473" y="2689"/>
                    <a:pt x="1235" y="2440"/>
                  </a:cubicBezTo>
                  <a:cubicBezTo>
                    <a:pt x="477" y="1682"/>
                    <a:pt x="989" y="371"/>
                    <a:pt x="2062" y="371"/>
                  </a:cubicBezTo>
                  <a:close/>
                  <a:moveTo>
                    <a:pt x="2076" y="1"/>
                  </a:moveTo>
                  <a:cubicBezTo>
                    <a:pt x="1690" y="1"/>
                    <a:pt x="1294" y="146"/>
                    <a:pt x="968" y="472"/>
                  </a:cubicBezTo>
                  <a:cubicBezTo>
                    <a:pt x="1" y="1439"/>
                    <a:pt x="701" y="3141"/>
                    <a:pt x="2102" y="3141"/>
                  </a:cubicBezTo>
                  <a:cubicBezTo>
                    <a:pt x="2936" y="3141"/>
                    <a:pt x="3637" y="2440"/>
                    <a:pt x="3637" y="1573"/>
                  </a:cubicBezTo>
                  <a:cubicBezTo>
                    <a:pt x="3637" y="627"/>
                    <a:pt x="2877" y="1"/>
                    <a:pt x="207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507;p41">
              <a:extLst>
                <a:ext uri="{FF2B5EF4-FFF2-40B4-BE49-F238E27FC236}">
                  <a16:creationId xmlns:a16="http://schemas.microsoft.com/office/drawing/2014/main" id="{9CE0F972-592C-C5A4-EA28-C17F91263305}"/>
                </a:ext>
              </a:extLst>
            </p:cNvPr>
            <p:cNvSpPr/>
            <p:nvPr/>
          </p:nvSpPr>
          <p:spPr>
            <a:xfrm>
              <a:off x="5365675" y="1895975"/>
              <a:ext cx="318575" cy="323250"/>
            </a:xfrm>
            <a:custGeom>
              <a:avLst/>
              <a:gdLst/>
              <a:ahLst/>
              <a:cxnLst/>
              <a:rect l="l" t="t" r="r" b="b"/>
              <a:pathLst>
                <a:path w="12743" h="12930" extrusionOk="0">
                  <a:moveTo>
                    <a:pt x="6333" y="1"/>
                  </a:moveTo>
                  <a:cubicBezTo>
                    <a:pt x="5283" y="1"/>
                    <a:pt x="4406" y="167"/>
                    <a:pt x="3936" y="267"/>
                  </a:cubicBezTo>
                  <a:cubicBezTo>
                    <a:pt x="1301" y="801"/>
                    <a:pt x="534" y="1968"/>
                    <a:pt x="267" y="6205"/>
                  </a:cubicBezTo>
                  <a:cubicBezTo>
                    <a:pt x="0" y="10608"/>
                    <a:pt x="467" y="11975"/>
                    <a:pt x="1034" y="12576"/>
                  </a:cubicBezTo>
                  <a:cubicBezTo>
                    <a:pt x="1268" y="12809"/>
                    <a:pt x="2102" y="12929"/>
                    <a:pt x="2969" y="12929"/>
                  </a:cubicBezTo>
                  <a:cubicBezTo>
                    <a:pt x="3589" y="12929"/>
                    <a:pt x="4225" y="12868"/>
                    <a:pt x="4670" y="12743"/>
                  </a:cubicBezTo>
                  <a:cubicBezTo>
                    <a:pt x="6071" y="12342"/>
                    <a:pt x="9140" y="11275"/>
                    <a:pt x="10608" y="9040"/>
                  </a:cubicBezTo>
                  <a:cubicBezTo>
                    <a:pt x="12309" y="6438"/>
                    <a:pt x="12743" y="2902"/>
                    <a:pt x="10941" y="1468"/>
                  </a:cubicBezTo>
                  <a:cubicBezTo>
                    <a:pt x="9469" y="301"/>
                    <a:pt x="7744" y="1"/>
                    <a:pt x="6333" y="1"/>
                  </a:cubicBezTo>
                  <a:close/>
                </a:path>
              </a:pathLst>
            </a:custGeom>
            <a:solidFill>
              <a:srgbClr val="684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508;p41">
              <a:extLst>
                <a:ext uri="{FF2B5EF4-FFF2-40B4-BE49-F238E27FC236}">
                  <a16:creationId xmlns:a16="http://schemas.microsoft.com/office/drawing/2014/main" id="{63C050EB-135C-816B-7613-93A29395AE84}"/>
                </a:ext>
              </a:extLst>
            </p:cNvPr>
            <p:cNvSpPr/>
            <p:nvPr/>
          </p:nvSpPr>
          <p:spPr>
            <a:xfrm>
              <a:off x="5395700" y="2197025"/>
              <a:ext cx="70900" cy="22000"/>
            </a:xfrm>
            <a:custGeom>
              <a:avLst/>
              <a:gdLst/>
              <a:ahLst/>
              <a:cxnLst/>
              <a:rect l="l" t="t" r="r" b="b"/>
              <a:pathLst>
                <a:path w="2836" h="880" extrusionOk="0">
                  <a:moveTo>
                    <a:pt x="2702" y="0"/>
                  </a:moveTo>
                  <a:cubicBezTo>
                    <a:pt x="1927" y="434"/>
                    <a:pt x="1066" y="637"/>
                    <a:pt x="199" y="637"/>
                  </a:cubicBezTo>
                  <a:cubicBezTo>
                    <a:pt x="133" y="637"/>
                    <a:pt x="67" y="636"/>
                    <a:pt x="0" y="634"/>
                  </a:cubicBezTo>
                  <a:lnTo>
                    <a:pt x="0" y="634"/>
                  </a:lnTo>
                  <a:cubicBezTo>
                    <a:pt x="350" y="797"/>
                    <a:pt x="1109" y="879"/>
                    <a:pt x="1876" y="879"/>
                  </a:cubicBezTo>
                  <a:cubicBezTo>
                    <a:pt x="2205" y="879"/>
                    <a:pt x="2535" y="864"/>
                    <a:pt x="2835" y="834"/>
                  </a:cubicBezTo>
                  <a:lnTo>
                    <a:pt x="2702" y="0"/>
                  </a:lnTo>
                  <a:close/>
                </a:path>
              </a:pathLst>
            </a:custGeom>
            <a:solidFill>
              <a:srgbClr val="442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509;p41">
              <a:extLst>
                <a:ext uri="{FF2B5EF4-FFF2-40B4-BE49-F238E27FC236}">
                  <a16:creationId xmlns:a16="http://schemas.microsoft.com/office/drawing/2014/main" id="{121D62F8-311B-1273-7F6E-BBB24917E9D5}"/>
                </a:ext>
              </a:extLst>
            </p:cNvPr>
            <p:cNvSpPr/>
            <p:nvPr/>
          </p:nvSpPr>
          <p:spPr>
            <a:xfrm>
              <a:off x="5353150" y="2024400"/>
              <a:ext cx="117625" cy="23375"/>
            </a:xfrm>
            <a:custGeom>
              <a:avLst/>
              <a:gdLst/>
              <a:ahLst/>
              <a:cxnLst/>
              <a:rect l="l" t="t" r="r" b="b"/>
              <a:pathLst>
                <a:path w="4705" h="935" extrusionOk="0">
                  <a:moveTo>
                    <a:pt x="1" y="0"/>
                  </a:moveTo>
                  <a:lnTo>
                    <a:pt x="1" y="367"/>
                  </a:lnTo>
                  <a:lnTo>
                    <a:pt x="4537" y="934"/>
                  </a:lnTo>
                  <a:lnTo>
                    <a:pt x="4704" y="6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510;p41">
              <a:extLst>
                <a:ext uri="{FF2B5EF4-FFF2-40B4-BE49-F238E27FC236}">
                  <a16:creationId xmlns:a16="http://schemas.microsoft.com/office/drawing/2014/main" id="{170AEAFA-443B-458B-6332-50876A3D48A0}"/>
                </a:ext>
              </a:extLst>
            </p:cNvPr>
            <p:cNvSpPr/>
            <p:nvPr/>
          </p:nvSpPr>
          <p:spPr>
            <a:xfrm>
              <a:off x="5333150" y="1797225"/>
              <a:ext cx="400300" cy="411575"/>
            </a:xfrm>
            <a:custGeom>
              <a:avLst/>
              <a:gdLst/>
              <a:ahLst/>
              <a:cxnLst/>
              <a:rect l="l" t="t" r="r" b="b"/>
              <a:pathLst>
                <a:path w="16012" h="16463" extrusionOk="0">
                  <a:moveTo>
                    <a:pt x="6005" y="12723"/>
                  </a:moveTo>
                  <a:lnTo>
                    <a:pt x="6005" y="12723"/>
                  </a:lnTo>
                  <a:cubicBezTo>
                    <a:pt x="6005" y="12723"/>
                    <a:pt x="6005" y="12723"/>
                    <a:pt x="6005" y="12723"/>
                  </a:cubicBezTo>
                  <a:lnTo>
                    <a:pt x="6005" y="12723"/>
                  </a:lnTo>
                  <a:cubicBezTo>
                    <a:pt x="6005" y="12723"/>
                    <a:pt x="6005" y="12723"/>
                    <a:pt x="6005" y="12723"/>
                  </a:cubicBezTo>
                  <a:close/>
                  <a:moveTo>
                    <a:pt x="6358" y="1"/>
                  </a:moveTo>
                  <a:cubicBezTo>
                    <a:pt x="5653" y="1"/>
                    <a:pt x="4962" y="361"/>
                    <a:pt x="4604" y="1015"/>
                  </a:cubicBezTo>
                  <a:cubicBezTo>
                    <a:pt x="4103" y="514"/>
                    <a:pt x="3436" y="247"/>
                    <a:pt x="2736" y="247"/>
                  </a:cubicBezTo>
                  <a:cubicBezTo>
                    <a:pt x="2035" y="281"/>
                    <a:pt x="1401" y="681"/>
                    <a:pt x="1034" y="1282"/>
                  </a:cubicBezTo>
                  <a:cubicBezTo>
                    <a:pt x="734" y="1915"/>
                    <a:pt x="801" y="2683"/>
                    <a:pt x="1268" y="3216"/>
                  </a:cubicBezTo>
                  <a:cubicBezTo>
                    <a:pt x="834" y="3383"/>
                    <a:pt x="467" y="3683"/>
                    <a:pt x="267" y="4084"/>
                  </a:cubicBezTo>
                  <a:cubicBezTo>
                    <a:pt x="0" y="4551"/>
                    <a:pt x="67" y="5084"/>
                    <a:pt x="401" y="5485"/>
                  </a:cubicBezTo>
                  <a:cubicBezTo>
                    <a:pt x="534" y="5651"/>
                    <a:pt x="701" y="5785"/>
                    <a:pt x="901" y="5852"/>
                  </a:cubicBezTo>
                  <a:cubicBezTo>
                    <a:pt x="968" y="5885"/>
                    <a:pt x="1068" y="5885"/>
                    <a:pt x="1134" y="5918"/>
                  </a:cubicBezTo>
                  <a:cubicBezTo>
                    <a:pt x="1335" y="5918"/>
                    <a:pt x="1535" y="5918"/>
                    <a:pt x="1735" y="5852"/>
                  </a:cubicBezTo>
                  <a:lnTo>
                    <a:pt x="1735" y="5852"/>
                  </a:lnTo>
                  <a:cubicBezTo>
                    <a:pt x="1568" y="6252"/>
                    <a:pt x="1702" y="6719"/>
                    <a:pt x="2035" y="6986"/>
                  </a:cubicBezTo>
                  <a:cubicBezTo>
                    <a:pt x="2261" y="7129"/>
                    <a:pt x="2512" y="7197"/>
                    <a:pt x="2764" y="7197"/>
                  </a:cubicBezTo>
                  <a:cubicBezTo>
                    <a:pt x="2923" y="7197"/>
                    <a:pt x="3082" y="7170"/>
                    <a:pt x="3236" y="7119"/>
                  </a:cubicBezTo>
                  <a:lnTo>
                    <a:pt x="3236" y="7119"/>
                  </a:lnTo>
                  <a:cubicBezTo>
                    <a:pt x="3103" y="7386"/>
                    <a:pt x="3036" y="7686"/>
                    <a:pt x="3103" y="7953"/>
                  </a:cubicBezTo>
                  <a:cubicBezTo>
                    <a:pt x="3263" y="8562"/>
                    <a:pt x="3793" y="8956"/>
                    <a:pt x="4397" y="8956"/>
                  </a:cubicBezTo>
                  <a:cubicBezTo>
                    <a:pt x="4421" y="8956"/>
                    <a:pt x="4446" y="8955"/>
                    <a:pt x="4470" y="8954"/>
                  </a:cubicBezTo>
                  <a:cubicBezTo>
                    <a:pt x="4504" y="9588"/>
                    <a:pt x="4504" y="10188"/>
                    <a:pt x="5171" y="10455"/>
                  </a:cubicBezTo>
                  <a:cubicBezTo>
                    <a:pt x="5171" y="10455"/>
                    <a:pt x="5556" y="9003"/>
                    <a:pt x="6745" y="9003"/>
                  </a:cubicBezTo>
                  <a:cubicBezTo>
                    <a:pt x="6817" y="9003"/>
                    <a:pt x="6893" y="9009"/>
                    <a:pt x="6972" y="9020"/>
                  </a:cubicBezTo>
                  <a:cubicBezTo>
                    <a:pt x="8340" y="9254"/>
                    <a:pt x="8540" y="10989"/>
                    <a:pt x="7672" y="12056"/>
                  </a:cubicBezTo>
                  <a:cubicBezTo>
                    <a:pt x="7187" y="12672"/>
                    <a:pt x="6723" y="12807"/>
                    <a:pt x="6408" y="12807"/>
                  </a:cubicBezTo>
                  <a:cubicBezTo>
                    <a:pt x="6170" y="12807"/>
                    <a:pt x="6017" y="12730"/>
                    <a:pt x="6005" y="12723"/>
                  </a:cubicBezTo>
                  <a:lnTo>
                    <a:pt x="6005" y="12723"/>
                  </a:lnTo>
                  <a:cubicBezTo>
                    <a:pt x="6072" y="12761"/>
                    <a:pt x="6105" y="13291"/>
                    <a:pt x="6138" y="13390"/>
                  </a:cubicBezTo>
                  <a:cubicBezTo>
                    <a:pt x="6205" y="13690"/>
                    <a:pt x="6338" y="13991"/>
                    <a:pt x="6472" y="14291"/>
                  </a:cubicBezTo>
                  <a:cubicBezTo>
                    <a:pt x="6772" y="14858"/>
                    <a:pt x="7205" y="15358"/>
                    <a:pt x="7739" y="15725"/>
                  </a:cubicBezTo>
                  <a:cubicBezTo>
                    <a:pt x="8285" y="16216"/>
                    <a:pt x="9010" y="16462"/>
                    <a:pt x="9748" y="16462"/>
                  </a:cubicBezTo>
                  <a:cubicBezTo>
                    <a:pt x="9912" y="16462"/>
                    <a:pt x="10077" y="16450"/>
                    <a:pt x="10241" y="16426"/>
                  </a:cubicBezTo>
                  <a:cubicBezTo>
                    <a:pt x="11042" y="16226"/>
                    <a:pt x="11709" y="15692"/>
                    <a:pt x="12042" y="14958"/>
                  </a:cubicBezTo>
                  <a:cubicBezTo>
                    <a:pt x="12109" y="14758"/>
                    <a:pt x="12209" y="14591"/>
                    <a:pt x="12342" y="14424"/>
                  </a:cubicBezTo>
                  <a:cubicBezTo>
                    <a:pt x="12543" y="14291"/>
                    <a:pt x="12776" y="14191"/>
                    <a:pt x="13010" y="14124"/>
                  </a:cubicBezTo>
                  <a:cubicBezTo>
                    <a:pt x="14177" y="13757"/>
                    <a:pt x="14711" y="12423"/>
                    <a:pt x="14144" y="11322"/>
                  </a:cubicBezTo>
                  <a:cubicBezTo>
                    <a:pt x="15578" y="10955"/>
                    <a:pt x="15978" y="9121"/>
                    <a:pt x="14844" y="8153"/>
                  </a:cubicBezTo>
                  <a:cubicBezTo>
                    <a:pt x="15611" y="7653"/>
                    <a:pt x="16012" y="6685"/>
                    <a:pt x="15778" y="5785"/>
                  </a:cubicBezTo>
                  <a:cubicBezTo>
                    <a:pt x="15545" y="5051"/>
                    <a:pt x="14944" y="4484"/>
                    <a:pt x="14210" y="4284"/>
                  </a:cubicBezTo>
                  <a:cubicBezTo>
                    <a:pt x="13677" y="4150"/>
                    <a:pt x="13877" y="4050"/>
                    <a:pt x="13710" y="3516"/>
                  </a:cubicBezTo>
                  <a:cubicBezTo>
                    <a:pt x="13610" y="3183"/>
                    <a:pt x="13377" y="2849"/>
                    <a:pt x="13110" y="2616"/>
                  </a:cubicBezTo>
                  <a:cubicBezTo>
                    <a:pt x="12741" y="2339"/>
                    <a:pt x="12309" y="2190"/>
                    <a:pt x="11868" y="2190"/>
                  </a:cubicBezTo>
                  <a:cubicBezTo>
                    <a:pt x="11671" y="2190"/>
                    <a:pt x="11471" y="2220"/>
                    <a:pt x="11275" y="2282"/>
                  </a:cubicBezTo>
                  <a:cubicBezTo>
                    <a:pt x="11142" y="1582"/>
                    <a:pt x="10608" y="1048"/>
                    <a:pt x="9941" y="848"/>
                  </a:cubicBezTo>
                  <a:cubicBezTo>
                    <a:pt x="9776" y="793"/>
                    <a:pt x="9600" y="768"/>
                    <a:pt x="9426" y="768"/>
                  </a:cubicBezTo>
                  <a:cubicBezTo>
                    <a:pt x="9283" y="768"/>
                    <a:pt x="9142" y="785"/>
                    <a:pt x="9007" y="815"/>
                  </a:cubicBezTo>
                  <a:cubicBezTo>
                    <a:pt x="8807" y="848"/>
                    <a:pt x="8340" y="1081"/>
                    <a:pt x="8273" y="1282"/>
                  </a:cubicBezTo>
                  <a:cubicBezTo>
                    <a:pt x="7973" y="1015"/>
                    <a:pt x="7873" y="648"/>
                    <a:pt x="7539" y="381"/>
                  </a:cubicBezTo>
                  <a:cubicBezTo>
                    <a:pt x="7183" y="123"/>
                    <a:pt x="6768" y="1"/>
                    <a:pt x="635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511;p41">
              <a:extLst>
                <a:ext uri="{FF2B5EF4-FFF2-40B4-BE49-F238E27FC236}">
                  <a16:creationId xmlns:a16="http://schemas.microsoft.com/office/drawing/2014/main" id="{0BD00BAD-A61D-1DB3-0C29-157A06EC3B6E}"/>
                </a:ext>
              </a:extLst>
            </p:cNvPr>
            <p:cNvSpPr/>
            <p:nvPr/>
          </p:nvSpPr>
          <p:spPr>
            <a:xfrm>
              <a:off x="5431000" y="2035225"/>
              <a:ext cx="32275" cy="45900"/>
            </a:xfrm>
            <a:custGeom>
              <a:avLst/>
              <a:gdLst/>
              <a:ahLst/>
              <a:cxnLst/>
              <a:rect l="l" t="t" r="r" b="b"/>
              <a:pathLst>
                <a:path w="1291" h="1836" extrusionOk="0">
                  <a:moveTo>
                    <a:pt x="1257" y="0"/>
                  </a:moveTo>
                  <a:cubicBezTo>
                    <a:pt x="55" y="0"/>
                    <a:pt x="0" y="1802"/>
                    <a:pt x="1223" y="1835"/>
                  </a:cubicBezTo>
                  <a:lnTo>
                    <a:pt x="1290" y="1"/>
                  </a:lnTo>
                  <a:cubicBezTo>
                    <a:pt x="1279" y="0"/>
                    <a:pt x="1268" y="0"/>
                    <a:pt x="125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9" name="Google Shape;2683;p73">
            <a:extLst>
              <a:ext uri="{FF2B5EF4-FFF2-40B4-BE49-F238E27FC236}">
                <a16:creationId xmlns:a16="http://schemas.microsoft.com/office/drawing/2014/main" id="{161FE0DA-8E01-06A8-BAAF-8A35256BD8CB}"/>
              </a:ext>
            </a:extLst>
          </p:cNvPr>
          <p:cNvGrpSpPr/>
          <p:nvPr/>
        </p:nvGrpSpPr>
        <p:grpSpPr>
          <a:xfrm rot="7579583">
            <a:off x="394615" y="-463345"/>
            <a:ext cx="659294" cy="1660678"/>
            <a:chOff x="731955" y="2811840"/>
            <a:chExt cx="564367" cy="1421571"/>
          </a:xfrm>
        </p:grpSpPr>
        <p:sp>
          <p:nvSpPr>
            <p:cNvPr id="1470" name="Google Shape;2684;p73">
              <a:extLst>
                <a:ext uri="{FF2B5EF4-FFF2-40B4-BE49-F238E27FC236}">
                  <a16:creationId xmlns:a16="http://schemas.microsoft.com/office/drawing/2014/main" id="{A5DCFD73-8ADD-B0B9-390C-1195E2A78FAA}"/>
                </a:ext>
              </a:extLst>
            </p:cNvPr>
            <p:cNvSpPr/>
            <p:nvPr/>
          </p:nvSpPr>
          <p:spPr>
            <a:xfrm>
              <a:off x="1038864" y="2811840"/>
              <a:ext cx="165191" cy="1313910"/>
            </a:xfrm>
            <a:custGeom>
              <a:avLst/>
              <a:gdLst/>
              <a:ahLst/>
              <a:cxnLst/>
              <a:rect l="l" t="t" r="r" b="b"/>
              <a:pathLst>
                <a:path w="8241" h="65548" extrusionOk="0">
                  <a:moveTo>
                    <a:pt x="7006" y="1"/>
                  </a:moveTo>
                  <a:cubicBezTo>
                    <a:pt x="7006" y="33"/>
                    <a:pt x="7036" y="95"/>
                    <a:pt x="7068" y="158"/>
                  </a:cubicBezTo>
                  <a:lnTo>
                    <a:pt x="7068" y="158"/>
                  </a:lnTo>
                  <a:cubicBezTo>
                    <a:pt x="7047" y="106"/>
                    <a:pt x="7027" y="53"/>
                    <a:pt x="7006" y="1"/>
                  </a:cubicBezTo>
                  <a:close/>
                  <a:moveTo>
                    <a:pt x="7068" y="158"/>
                  </a:moveTo>
                  <a:cubicBezTo>
                    <a:pt x="7071" y="167"/>
                    <a:pt x="7075" y="176"/>
                    <a:pt x="7078" y="184"/>
                  </a:cubicBezTo>
                  <a:lnTo>
                    <a:pt x="7078" y="184"/>
                  </a:lnTo>
                  <a:cubicBezTo>
                    <a:pt x="7076" y="179"/>
                    <a:pt x="7074" y="173"/>
                    <a:pt x="7073" y="168"/>
                  </a:cubicBezTo>
                  <a:cubicBezTo>
                    <a:pt x="7071" y="165"/>
                    <a:pt x="7069" y="161"/>
                    <a:pt x="7068" y="158"/>
                  </a:cubicBezTo>
                  <a:close/>
                  <a:moveTo>
                    <a:pt x="7078" y="184"/>
                  </a:moveTo>
                  <a:cubicBezTo>
                    <a:pt x="7110" y="286"/>
                    <a:pt x="7143" y="447"/>
                    <a:pt x="7206" y="668"/>
                  </a:cubicBezTo>
                  <a:cubicBezTo>
                    <a:pt x="7406" y="1302"/>
                    <a:pt x="7573" y="1936"/>
                    <a:pt x="7673" y="2603"/>
                  </a:cubicBezTo>
                  <a:cubicBezTo>
                    <a:pt x="8107" y="5004"/>
                    <a:pt x="8040" y="7440"/>
                    <a:pt x="7506" y="9841"/>
                  </a:cubicBezTo>
                  <a:cubicBezTo>
                    <a:pt x="7106" y="11476"/>
                    <a:pt x="6472" y="13044"/>
                    <a:pt x="5605" y="14478"/>
                  </a:cubicBezTo>
                  <a:cubicBezTo>
                    <a:pt x="4704" y="16046"/>
                    <a:pt x="3470" y="17580"/>
                    <a:pt x="2503" y="19381"/>
                  </a:cubicBezTo>
                  <a:cubicBezTo>
                    <a:pt x="1435" y="21283"/>
                    <a:pt x="968" y="23484"/>
                    <a:pt x="1235" y="25653"/>
                  </a:cubicBezTo>
                  <a:cubicBezTo>
                    <a:pt x="1469" y="27888"/>
                    <a:pt x="2236" y="30089"/>
                    <a:pt x="2970" y="32324"/>
                  </a:cubicBezTo>
                  <a:cubicBezTo>
                    <a:pt x="3703" y="34526"/>
                    <a:pt x="4371" y="36794"/>
                    <a:pt x="4437" y="38995"/>
                  </a:cubicBezTo>
                  <a:cubicBezTo>
                    <a:pt x="4471" y="41130"/>
                    <a:pt x="4204" y="43232"/>
                    <a:pt x="3603" y="45300"/>
                  </a:cubicBezTo>
                  <a:cubicBezTo>
                    <a:pt x="3070" y="47268"/>
                    <a:pt x="2436" y="49103"/>
                    <a:pt x="1869" y="50837"/>
                  </a:cubicBezTo>
                  <a:cubicBezTo>
                    <a:pt x="1302" y="52438"/>
                    <a:pt x="868" y="54073"/>
                    <a:pt x="535" y="55741"/>
                  </a:cubicBezTo>
                  <a:cubicBezTo>
                    <a:pt x="1" y="58143"/>
                    <a:pt x="1" y="60611"/>
                    <a:pt x="535" y="63013"/>
                  </a:cubicBezTo>
                  <a:cubicBezTo>
                    <a:pt x="701" y="63680"/>
                    <a:pt x="935" y="64280"/>
                    <a:pt x="1235" y="64914"/>
                  </a:cubicBezTo>
                  <a:cubicBezTo>
                    <a:pt x="1335" y="65081"/>
                    <a:pt x="1402" y="65248"/>
                    <a:pt x="1469" y="65348"/>
                  </a:cubicBezTo>
                  <a:cubicBezTo>
                    <a:pt x="1502" y="65414"/>
                    <a:pt x="1535" y="65481"/>
                    <a:pt x="1569" y="65548"/>
                  </a:cubicBezTo>
                  <a:cubicBezTo>
                    <a:pt x="1535" y="65481"/>
                    <a:pt x="1502" y="65414"/>
                    <a:pt x="1502" y="65381"/>
                  </a:cubicBezTo>
                  <a:cubicBezTo>
                    <a:pt x="1435" y="65248"/>
                    <a:pt x="1368" y="65114"/>
                    <a:pt x="1268" y="64914"/>
                  </a:cubicBezTo>
                  <a:cubicBezTo>
                    <a:pt x="1002" y="64280"/>
                    <a:pt x="768" y="63680"/>
                    <a:pt x="635" y="63013"/>
                  </a:cubicBezTo>
                  <a:cubicBezTo>
                    <a:pt x="101" y="60644"/>
                    <a:pt x="134" y="58176"/>
                    <a:pt x="701" y="55774"/>
                  </a:cubicBezTo>
                  <a:cubicBezTo>
                    <a:pt x="1035" y="54140"/>
                    <a:pt x="1469" y="52505"/>
                    <a:pt x="2036" y="50904"/>
                  </a:cubicBezTo>
                  <a:cubicBezTo>
                    <a:pt x="2603" y="49203"/>
                    <a:pt x="3270" y="47368"/>
                    <a:pt x="3804" y="45367"/>
                  </a:cubicBezTo>
                  <a:cubicBezTo>
                    <a:pt x="4404" y="43299"/>
                    <a:pt x="4704" y="41164"/>
                    <a:pt x="4671" y="38995"/>
                  </a:cubicBezTo>
                  <a:cubicBezTo>
                    <a:pt x="4604" y="36761"/>
                    <a:pt x="3937" y="34492"/>
                    <a:pt x="3203" y="32257"/>
                  </a:cubicBezTo>
                  <a:cubicBezTo>
                    <a:pt x="2469" y="30022"/>
                    <a:pt x="1702" y="27821"/>
                    <a:pt x="1469" y="25619"/>
                  </a:cubicBezTo>
                  <a:cubicBezTo>
                    <a:pt x="1235" y="23518"/>
                    <a:pt x="1635" y="21350"/>
                    <a:pt x="2703" y="19482"/>
                  </a:cubicBezTo>
                  <a:cubicBezTo>
                    <a:pt x="3670" y="17714"/>
                    <a:pt x="4871" y="16146"/>
                    <a:pt x="5805" y="14578"/>
                  </a:cubicBezTo>
                  <a:cubicBezTo>
                    <a:pt x="6639" y="13110"/>
                    <a:pt x="7273" y="11542"/>
                    <a:pt x="7673" y="9875"/>
                  </a:cubicBezTo>
                  <a:cubicBezTo>
                    <a:pt x="8207" y="7473"/>
                    <a:pt x="8240" y="4971"/>
                    <a:pt x="7773" y="2569"/>
                  </a:cubicBezTo>
                  <a:cubicBezTo>
                    <a:pt x="7618" y="1765"/>
                    <a:pt x="7378" y="962"/>
                    <a:pt x="7078" y="184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2685;p73">
              <a:extLst>
                <a:ext uri="{FF2B5EF4-FFF2-40B4-BE49-F238E27FC236}">
                  <a16:creationId xmlns:a16="http://schemas.microsoft.com/office/drawing/2014/main" id="{035DC935-AD85-99D8-D8BB-81DECD597A68}"/>
                </a:ext>
              </a:extLst>
            </p:cNvPr>
            <p:cNvSpPr/>
            <p:nvPr/>
          </p:nvSpPr>
          <p:spPr>
            <a:xfrm>
              <a:off x="1085669" y="2945500"/>
              <a:ext cx="81603" cy="189987"/>
            </a:xfrm>
            <a:custGeom>
              <a:avLst/>
              <a:gdLst/>
              <a:ahLst/>
              <a:cxnLst/>
              <a:rect l="l" t="t" r="r" b="b"/>
              <a:pathLst>
                <a:path w="4071" h="9478" extrusionOk="0">
                  <a:moveTo>
                    <a:pt x="589" y="0"/>
                  </a:moveTo>
                  <a:cubicBezTo>
                    <a:pt x="495" y="0"/>
                    <a:pt x="401" y="66"/>
                    <a:pt x="401" y="171"/>
                  </a:cubicBezTo>
                  <a:cubicBezTo>
                    <a:pt x="201" y="1138"/>
                    <a:pt x="1" y="4174"/>
                    <a:pt x="2202" y="9478"/>
                  </a:cubicBezTo>
                  <a:cubicBezTo>
                    <a:pt x="2202" y="9478"/>
                    <a:pt x="4070" y="3540"/>
                    <a:pt x="735" y="71"/>
                  </a:cubicBezTo>
                  <a:cubicBezTo>
                    <a:pt x="698" y="22"/>
                    <a:pt x="643" y="0"/>
                    <a:pt x="589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2686;p73">
              <a:extLst>
                <a:ext uri="{FF2B5EF4-FFF2-40B4-BE49-F238E27FC236}">
                  <a16:creationId xmlns:a16="http://schemas.microsoft.com/office/drawing/2014/main" id="{AD2D02E9-1A19-E804-822C-DDD8688E05F8}"/>
                </a:ext>
              </a:extLst>
            </p:cNvPr>
            <p:cNvSpPr/>
            <p:nvPr/>
          </p:nvSpPr>
          <p:spPr>
            <a:xfrm>
              <a:off x="1107738" y="2986372"/>
              <a:ext cx="24094" cy="149115"/>
            </a:xfrm>
            <a:custGeom>
              <a:avLst/>
              <a:gdLst/>
              <a:ahLst/>
              <a:cxnLst/>
              <a:rect l="l" t="t" r="r" b="b"/>
              <a:pathLst>
                <a:path w="1202" h="7439" extrusionOk="0">
                  <a:moveTo>
                    <a:pt x="1" y="0"/>
                  </a:moveTo>
                  <a:cubicBezTo>
                    <a:pt x="1" y="367"/>
                    <a:pt x="34" y="734"/>
                    <a:pt x="134" y="1101"/>
                  </a:cubicBezTo>
                  <a:cubicBezTo>
                    <a:pt x="234" y="1868"/>
                    <a:pt x="401" y="2735"/>
                    <a:pt x="534" y="3736"/>
                  </a:cubicBezTo>
                  <a:cubicBezTo>
                    <a:pt x="701" y="4703"/>
                    <a:pt x="835" y="5604"/>
                    <a:pt x="968" y="6338"/>
                  </a:cubicBezTo>
                  <a:cubicBezTo>
                    <a:pt x="1001" y="6705"/>
                    <a:pt x="1068" y="7072"/>
                    <a:pt x="1168" y="7439"/>
                  </a:cubicBezTo>
                  <a:cubicBezTo>
                    <a:pt x="1201" y="7072"/>
                    <a:pt x="1168" y="6672"/>
                    <a:pt x="1135" y="6338"/>
                  </a:cubicBezTo>
                  <a:cubicBezTo>
                    <a:pt x="1068" y="5637"/>
                    <a:pt x="935" y="4703"/>
                    <a:pt x="768" y="3703"/>
                  </a:cubicBezTo>
                  <a:cubicBezTo>
                    <a:pt x="601" y="2669"/>
                    <a:pt x="434" y="1735"/>
                    <a:pt x="267" y="1068"/>
                  </a:cubicBezTo>
                  <a:cubicBezTo>
                    <a:pt x="234" y="701"/>
                    <a:pt x="134" y="367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2687;p73">
              <a:extLst>
                <a:ext uri="{FF2B5EF4-FFF2-40B4-BE49-F238E27FC236}">
                  <a16:creationId xmlns:a16="http://schemas.microsoft.com/office/drawing/2014/main" id="{D9CEB080-0477-75A2-4E2E-8A2201354819}"/>
                </a:ext>
              </a:extLst>
            </p:cNvPr>
            <p:cNvSpPr/>
            <p:nvPr/>
          </p:nvSpPr>
          <p:spPr>
            <a:xfrm>
              <a:off x="965519" y="3262873"/>
              <a:ext cx="120851" cy="153444"/>
            </a:xfrm>
            <a:custGeom>
              <a:avLst/>
              <a:gdLst/>
              <a:ahLst/>
              <a:cxnLst/>
              <a:rect l="l" t="t" r="r" b="b"/>
              <a:pathLst>
                <a:path w="6029" h="7655" extrusionOk="0">
                  <a:moveTo>
                    <a:pt x="247" y="1"/>
                  </a:moveTo>
                  <a:cubicBezTo>
                    <a:pt x="111" y="1"/>
                    <a:pt x="1" y="142"/>
                    <a:pt x="57" y="283"/>
                  </a:cubicBezTo>
                  <a:cubicBezTo>
                    <a:pt x="357" y="1217"/>
                    <a:pt x="1558" y="3986"/>
                    <a:pt x="6028" y="7655"/>
                  </a:cubicBezTo>
                  <a:cubicBezTo>
                    <a:pt x="6028" y="7655"/>
                    <a:pt x="4894" y="1550"/>
                    <a:pt x="324" y="16"/>
                  </a:cubicBezTo>
                  <a:cubicBezTo>
                    <a:pt x="298" y="6"/>
                    <a:pt x="272" y="1"/>
                    <a:pt x="247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2688;p73">
              <a:extLst>
                <a:ext uri="{FF2B5EF4-FFF2-40B4-BE49-F238E27FC236}">
                  <a16:creationId xmlns:a16="http://schemas.microsoft.com/office/drawing/2014/main" id="{9275FC5F-2F12-9998-44D4-84CF718042FA}"/>
                </a:ext>
              </a:extLst>
            </p:cNvPr>
            <p:cNvSpPr/>
            <p:nvPr/>
          </p:nvSpPr>
          <p:spPr>
            <a:xfrm>
              <a:off x="996749" y="3295285"/>
              <a:ext cx="90283" cy="119709"/>
            </a:xfrm>
            <a:custGeom>
              <a:avLst/>
              <a:gdLst/>
              <a:ahLst/>
              <a:cxnLst/>
              <a:rect l="l" t="t" r="r" b="b"/>
              <a:pathLst>
                <a:path w="4504" h="5972" extrusionOk="0">
                  <a:moveTo>
                    <a:pt x="0" y="0"/>
                  </a:moveTo>
                  <a:lnTo>
                    <a:pt x="0" y="0"/>
                  </a:lnTo>
                  <a:cubicBezTo>
                    <a:pt x="200" y="300"/>
                    <a:pt x="401" y="601"/>
                    <a:pt x="634" y="901"/>
                  </a:cubicBezTo>
                  <a:lnTo>
                    <a:pt x="2235" y="3002"/>
                  </a:lnTo>
                  <a:lnTo>
                    <a:pt x="3836" y="5137"/>
                  </a:lnTo>
                  <a:cubicBezTo>
                    <a:pt x="4037" y="5437"/>
                    <a:pt x="4237" y="5704"/>
                    <a:pt x="4504" y="5971"/>
                  </a:cubicBezTo>
                  <a:cubicBezTo>
                    <a:pt x="4370" y="5638"/>
                    <a:pt x="4170" y="5337"/>
                    <a:pt x="3970" y="5037"/>
                  </a:cubicBezTo>
                  <a:cubicBezTo>
                    <a:pt x="3603" y="4470"/>
                    <a:pt x="3036" y="3669"/>
                    <a:pt x="2402" y="2869"/>
                  </a:cubicBezTo>
                  <a:cubicBezTo>
                    <a:pt x="1802" y="2035"/>
                    <a:pt x="1201" y="1301"/>
                    <a:pt x="734" y="767"/>
                  </a:cubicBezTo>
                  <a:cubicBezTo>
                    <a:pt x="534" y="501"/>
                    <a:pt x="267" y="234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2689;p73">
              <a:extLst>
                <a:ext uri="{FF2B5EF4-FFF2-40B4-BE49-F238E27FC236}">
                  <a16:creationId xmlns:a16="http://schemas.microsoft.com/office/drawing/2014/main" id="{6E1EB1B2-F60E-46E8-3283-7BC9B9611525}"/>
                </a:ext>
              </a:extLst>
            </p:cNvPr>
            <p:cNvSpPr/>
            <p:nvPr/>
          </p:nvSpPr>
          <p:spPr>
            <a:xfrm>
              <a:off x="1039545" y="3543222"/>
              <a:ext cx="85592" cy="180686"/>
            </a:xfrm>
            <a:custGeom>
              <a:avLst/>
              <a:gdLst/>
              <a:ahLst/>
              <a:cxnLst/>
              <a:rect l="l" t="t" r="r" b="b"/>
              <a:pathLst>
                <a:path w="4270" h="9014" extrusionOk="0">
                  <a:moveTo>
                    <a:pt x="214" y="0"/>
                  </a:moveTo>
                  <a:cubicBezTo>
                    <a:pt x="105" y="0"/>
                    <a:pt x="0" y="86"/>
                    <a:pt x="0" y="207"/>
                  </a:cubicBezTo>
                  <a:cubicBezTo>
                    <a:pt x="0" y="1208"/>
                    <a:pt x="367" y="4176"/>
                    <a:pt x="3569" y="9013"/>
                  </a:cubicBezTo>
                  <a:cubicBezTo>
                    <a:pt x="3569" y="9013"/>
                    <a:pt x="4270" y="2842"/>
                    <a:pt x="334" y="40"/>
                  </a:cubicBezTo>
                  <a:cubicBezTo>
                    <a:pt x="297" y="12"/>
                    <a:pt x="255" y="0"/>
                    <a:pt x="214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2690;p73">
              <a:extLst>
                <a:ext uri="{FF2B5EF4-FFF2-40B4-BE49-F238E27FC236}">
                  <a16:creationId xmlns:a16="http://schemas.microsoft.com/office/drawing/2014/main" id="{5312C5B2-6C2B-F971-720E-24E4CB872792}"/>
                </a:ext>
              </a:extLst>
            </p:cNvPr>
            <p:cNvSpPr/>
            <p:nvPr/>
          </p:nvSpPr>
          <p:spPr>
            <a:xfrm>
              <a:off x="1060933" y="3582129"/>
              <a:ext cx="51516" cy="141778"/>
            </a:xfrm>
            <a:custGeom>
              <a:avLst/>
              <a:gdLst/>
              <a:ahLst/>
              <a:cxnLst/>
              <a:rect l="l" t="t" r="r" b="b"/>
              <a:pathLst>
                <a:path w="2570" h="7073" extrusionOk="0">
                  <a:moveTo>
                    <a:pt x="1" y="0"/>
                  </a:moveTo>
                  <a:lnTo>
                    <a:pt x="1" y="0"/>
                  </a:lnTo>
                  <a:cubicBezTo>
                    <a:pt x="67" y="334"/>
                    <a:pt x="201" y="701"/>
                    <a:pt x="334" y="1034"/>
                  </a:cubicBezTo>
                  <a:cubicBezTo>
                    <a:pt x="601" y="1768"/>
                    <a:pt x="901" y="2602"/>
                    <a:pt x="1268" y="3536"/>
                  </a:cubicBezTo>
                  <a:lnTo>
                    <a:pt x="2169" y="6038"/>
                  </a:lnTo>
                  <a:cubicBezTo>
                    <a:pt x="2269" y="6405"/>
                    <a:pt x="2402" y="6739"/>
                    <a:pt x="2569" y="7072"/>
                  </a:cubicBezTo>
                  <a:cubicBezTo>
                    <a:pt x="2536" y="6705"/>
                    <a:pt x="2469" y="6338"/>
                    <a:pt x="2336" y="5971"/>
                  </a:cubicBezTo>
                  <a:cubicBezTo>
                    <a:pt x="2135" y="5338"/>
                    <a:pt x="1835" y="4437"/>
                    <a:pt x="1502" y="3470"/>
                  </a:cubicBezTo>
                  <a:cubicBezTo>
                    <a:pt x="1168" y="2536"/>
                    <a:pt x="801" y="1635"/>
                    <a:pt x="534" y="1001"/>
                  </a:cubicBezTo>
                  <a:cubicBezTo>
                    <a:pt x="401" y="634"/>
                    <a:pt x="201" y="301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2691;p73">
              <a:extLst>
                <a:ext uri="{FF2B5EF4-FFF2-40B4-BE49-F238E27FC236}">
                  <a16:creationId xmlns:a16="http://schemas.microsoft.com/office/drawing/2014/main" id="{5B9B4DEB-81DA-DF14-7602-34DABF3A0760}"/>
                </a:ext>
              </a:extLst>
            </p:cNvPr>
            <p:cNvSpPr/>
            <p:nvPr/>
          </p:nvSpPr>
          <p:spPr>
            <a:xfrm>
              <a:off x="963975" y="3855463"/>
              <a:ext cx="87617" cy="178020"/>
            </a:xfrm>
            <a:custGeom>
              <a:avLst/>
              <a:gdLst/>
              <a:ahLst/>
              <a:cxnLst/>
              <a:rect l="l" t="t" r="r" b="b"/>
              <a:pathLst>
                <a:path w="4371" h="8881" extrusionOk="0">
                  <a:moveTo>
                    <a:pt x="215" y="1"/>
                  </a:moveTo>
                  <a:cubicBezTo>
                    <a:pt x="106" y="1"/>
                    <a:pt x="1" y="87"/>
                    <a:pt x="1" y="208"/>
                  </a:cubicBezTo>
                  <a:cubicBezTo>
                    <a:pt x="68" y="1208"/>
                    <a:pt x="535" y="4177"/>
                    <a:pt x="3904" y="8881"/>
                  </a:cubicBezTo>
                  <a:cubicBezTo>
                    <a:pt x="3904" y="8881"/>
                    <a:pt x="4371" y="2676"/>
                    <a:pt x="334" y="41"/>
                  </a:cubicBezTo>
                  <a:cubicBezTo>
                    <a:pt x="298" y="13"/>
                    <a:pt x="256" y="1"/>
                    <a:pt x="21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2692;p73">
              <a:extLst>
                <a:ext uri="{FF2B5EF4-FFF2-40B4-BE49-F238E27FC236}">
                  <a16:creationId xmlns:a16="http://schemas.microsoft.com/office/drawing/2014/main" id="{5D1619F5-B570-8293-03E6-98370048F4FA}"/>
                </a:ext>
              </a:extLst>
            </p:cNvPr>
            <p:cNvSpPr/>
            <p:nvPr/>
          </p:nvSpPr>
          <p:spPr>
            <a:xfrm>
              <a:off x="986706" y="3893047"/>
              <a:ext cx="56186" cy="139774"/>
            </a:xfrm>
            <a:custGeom>
              <a:avLst/>
              <a:gdLst/>
              <a:ahLst/>
              <a:cxnLst/>
              <a:rect l="l" t="t" r="r" b="b"/>
              <a:pathLst>
                <a:path w="2803" h="6973" extrusionOk="0">
                  <a:moveTo>
                    <a:pt x="1" y="1"/>
                  </a:moveTo>
                  <a:lnTo>
                    <a:pt x="1" y="1"/>
                  </a:lnTo>
                  <a:cubicBezTo>
                    <a:pt x="101" y="367"/>
                    <a:pt x="201" y="701"/>
                    <a:pt x="368" y="1035"/>
                  </a:cubicBezTo>
                  <a:cubicBezTo>
                    <a:pt x="668" y="1735"/>
                    <a:pt x="1002" y="2569"/>
                    <a:pt x="1369" y="3503"/>
                  </a:cubicBezTo>
                  <a:lnTo>
                    <a:pt x="2369" y="5938"/>
                  </a:lnTo>
                  <a:cubicBezTo>
                    <a:pt x="2469" y="6305"/>
                    <a:pt x="2603" y="6639"/>
                    <a:pt x="2803" y="6972"/>
                  </a:cubicBezTo>
                  <a:cubicBezTo>
                    <a:pt x="2736" y="6605"/>
                    <a:pt x="2636" y="6238"/>
                    <a:pt x="2503" y="5905"/>
                  </a:cubicBezTo>
                  <a:cubicBezTo>
                    <a:pt x="2303" y="5238"/>
                    <a:pt x="1969" y="4370"/>
                    <a:pt x="1569" y="3403"/>
                  </a:cubicBezTo>
                  <a:cubicBezTo>
                    <a:pt x="1168" y="2436"/>
                    <a:pt x="802" y="1568"/>
                    <a:pt x="501" y="968"/>
                  </a:cubicBezTo>
                  <a:cubicBezTo>
                    <a:pt x="368" y="634"/>
                    <a:pt x="201" y="301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2693;p73">
              <a:extLst>
                <a:ext uri="{FF2B5EF4-FFF2-40B4-BE49-F238E27FC236}">
                  <a16:creationId xmlns:a16="http://schemas.microsoft.com/office/drawing/2014/main" id="{DAC8640B-DB60-208D-943C-883895852C2A}"/>
                </a:ext>
              </a:extLst>
            </p:cNvPr>
            <p:cNvSpPr/>
            <p:nvPr/>
          </p:nvSpPr>
          <p:spPr>
            <a:xfrm>
              <a:off x="1183288" y="2872556"/>
              <a:ext cx="113034" cy="158636"/>
            </a:xfrm>
            <a:custGeom>
              <a:avLst/>
              <a:gdLst/>
              <a:ahLst/>
              <a:cxnLst/>
              <a:rect l="l" t="t" r="r" b="b"/>
              <a:pathLst>
                <a:path w="5639" h="7914" extrusionOk="0">
                  <a:moveTo>
                    <a:pt x="5425" y="1"/>
                  </a:moveTo>
                  <a:cubicBezTo>
                    <a:pt x="5383" y="1"/>
                    <a:pt x="5341" y="13"/>
                    <a:pt x="5305" y="41"/>
                  </a:cubicBezTo>
                  <a:cubicBezTo>
                    <a:pt x="4504" y="608"/>
                    <a:pt x="2236" y="2543"/>
                    <a:pt x="1" y="7913"/>
                  </a:cubicBezTo>
                  <a:cubicBezTo>
                    <a:pt x="1" y="7913"/>
                    <a:pt x="5538" y="5044"/>
                    <a:pt x="5638" y="208"/>
                  </a:cubicBezTo>
                  <a:cubicBezTo>
                    <a:pt x="5638" y="87"/>
                    <a:pt x="5533" y="1"/>
                    <a:pt x="542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2694;p73">
              <a:extLst>
                <a:ext uri="{FF2B5EF4-FFF2-40B4-BE49-F238E27FC236}">
                  <a16:creationId xmlns:a16="http://schemas.microsoft.com/office/drawing/2014/main" id="{77998834-35BF-9134-7CCC-AA7EF1334836}"/>
                </a:ext>
              </a:extLst>
            </p:cNvPr>
            <p:cNvSpPr/>
            <p:nvPr/>
          </p:nvSpPr>
          <p:spPr>
            <a:xfrm>
              <a:off x="1183969" y="2910141"/>
              <a:ext cx="89621" cy="121052"/>
            </a:xfrm>
            <a:custGeom>
              <a:avLst/>
              <a:gdLst/>
              <a:ahLst/>
              <a:cxnLst/>
              <a:rect l="l" t="t" r="r" b="b"/>
              <a:pathLst>
                <a:path w="4471" h="6039" extrusionOk="0">
                  <a:moveTo>
                    <a:pt x="4470" y="0"/>
                  </a:moveTo>
                  <a:lnTo>
                    <a:pt x="4470" y="0"/>
                  </a:lnTo>
                  <a:cubicBezTo>
                    <a:pt x="4203" y="267"/>
                    <a:pt x="3970" y="534"/>
                    <a:pt x="3770" y="868"/>
                  </a:cubicBezTo>
                  <a:lnTo>
                    <a:pt x="2202" y="3003"/>
                  </a:lnTo>
                  <a:lnTo>
                    <a:pt x="634" y="5137"/>
                  </a:lnTo>
                  <a:cubicBezTo>
                    <a:pt x="401" y="5438"/>
                    <a:pt x="200" y="5738"/>
                    <a:pt x="0" y="6038"/>
                  </a:cubicBezTo>
                  <a:cubicBezTo>
                    <a:pt x="301" y="5805"/>
                    <a:pt x="534" y="5538"/>
                    <a:pt x="768" y="5237"/>
                  </a:cubicBezTo>
                  <a:cubicBezTo>
                    <a:pt x="1201" y="4737"/>
                    <a:pt x="1768" y="4003"/>
                    <a:pt x="2402" y="3136"/>
                  </a:cubicBezTo>
                  <a:cubicBezTo>
                    <a:pt x="3002" y="2269"/>
                    <a:pt x="3536" y="1535"/>
                    <a:pt x="3903" y="934"/>
                  </a:cubicBezTo>
                  <a:cubicBezTo>
                    <a:pt x="4103" y="668"/>
                    <a:pt x="4303" y="334"/>
                    <a:pt x="447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2695;p73">
              <a:extLst>
                <a:ext uri="{FF2B5EF4-FFF2-40B4-BE49-F238E27FC236}">
                  <a16:creationId xmlns:a16="http://schemas.microsoft.com/office/drawing/2014/main" id="{7C5B77D9-B40A-B45C-13BB-7554061204B4}"/>
                </a:ext>
              </a:extLst>
            </p:cNvPr>
            <p:cNvSpPr/>
            <p:nvPr/>
          </p:nvSpPr>
          <p:spPr>
            <a:xfrm>
              <a:off x="1064942" y="3135046"/>
              <a:ext cx="122234" cy="151560"/>
            </a:xfrm>
            <a:custGeom>
              <a:avLst/>
              <a:gdLst/>
              <a:ahLst/>
              <a:cxnLst/>
              <a:rect l="l" t="t" r="r" b="b"/>
              <a:pathLst>
                <a:path w="6098" h="7561" extrusionOk="0">
                  <a:moveTo>
                    <a:pt x="5863" y="1"/>
                  </a:moveTo>
                  <a:cubicBezTo>
                    <a:pt x="5832" y="1"/>
                    <a:pt x="5800" y="8"/>
                    <a:pt x="5772" y="22"/>
                  </a:cubicBezTo>
                  <a:cubicBezTo>
                    <a:pt x="4904" y="555"/>
                    <a:pt x="2536" y="2357"/>
                    <a:pt x="1" y="7561"/>
                  </a:cubicBezTo>
                  <a:cubicBezTo>
                    <a:pt x="1" y="7561"/>
                    <a:pt x="5671" y="5025"/>
                    <a:pt x="6072" y="222"/>
                  </a:cubicBezTo>
                  <a:cubicBezTo>
                    <a:pt x="6098" y="91"/>
                    <a:pt x="5980" y="1"/>
                    <a:pt x="5863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2696;p73">
              <a:extLst>
                <a:ext uri="{FF2B5EF4-FFF2-40B4-BE49-F238E27FC236}">
                  <a16:creationId xmlns:a16="http://schemas.microsoft.com/office/drawing/2014/main" id="{8C9F765B-488E-4206-86E2-C9C1A4431EEC}"/>
                </a:ext>
              </a:extLst>
            </p:cNvPr>
            <p:cNvSpPr/>
            <p:nvPr/>
          </p:nvSpPr>
          <p:spPr>
            <a:xfrm>
              <a:off x="1066285" y="3170906"/>
              <a:ext cx="95635" cy="116361"/>
            </a:xfrm>
            <a:custGeom>
              <a:avLst/>
              <a:gdLst/>
              <a:ahLst/>
              <a:cxnLst/>
              <a:rect l="l" t="t" r="r" b="b"/>
              <a:pathLst>
                <a:path w="4771" h="5805" extrusionOk="0">
                  <a:moveTo>
                    <a:pt x="4771" y="1"/>
                  </a:moveTo>
                  <a:lnTo>
                    <a:pt x="4771" y="1"/>
                  </a:lnTo>
                  <a:cubicBezTo>
                    <a:pt x="4504" y="268"/>
                    <a:pt x="4237" y="534"/>
                    <a:pt x="4037" y="835"/>
                  </a:cubicBezTo>
                  <a:lnTo>
                    <a:pt x="2369" y="2903"/>
                  </a:lnTo>
                  <a:lnTo>
                    <a:pt x="668" y="4938"/>
                  </a:lnTo>
                  <a:cubicBezTo>
                    <a:pt x="401" y="5204"/>
                    <a:pt x="201" y="5505"/>
                    <a:pt x="0" y="5805"/>
                  </a:cubicBezTo>
                  <a:cubicBezTo>
                    <a:pt x="267" y="5571"/>
                    <a:pt x="568" y="5338"/>
                    <a:pt x="801" y="5038"/>
                  </a:cubicBezTo>
                  <a:cubicBezTo>
                    <a:pt x="1268" y="4537"/>
                    <a:pt x="1868" y="3837"/>
                    <a:pt x="2536" y="3036"/>
                  </a:cubicBezTo>
                  <a:cubicBezTo>
                    <a:pt x="3203" y="2236"/>
                    <a:pt x="3803" y="1502"/>
                    <a:pt x="4170" y="935"/>
                  </a:cubicBezTo>
                  <a:cubicBezTo>
                    <a:pt x="4404" y="668"/>
                    <a:pt x="4604" y="334"/>
                    <a:pt x="477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2697;p73">
              <a:extLst>
                <a:ext uri="{FF2B5EF4-FFF2-40B4-BE49-F238E27FC236}">
                  <a16:creationId xmlns:a16="http://schemas.microsoft.com/office/drawing/2014/main" id="{1085E721-87E2-DA59-26D6-95498187BDC0}"/>
                </a:ext>
              </a:extLst>
            </p:cNvPr>
            <p:cNvSpPr/>
            <p:nvPr/>
          </p:nvSpPr>
          <p:spPr>
            <a:xfrm>
              <a:off x="1127803" y="3383183"/>
              <a:ext cx="80922" cy="188944"/>
            </a:xfrm>
            <a:custGeom>
              <a:avLst/>
              <a:gdLst/>
              <a:ahLst/>
              <a:cxnLst/>
              <a:rect l="l" t="t" r="r" b="b"/>
              <a:pathLst>
                <a:path w="4037" h="9426" extrusionOk="0">
                  <a:moveTo>
                    <a:pt x="2005" y="0"/>
                  </a:moveTo>
                  <a:cubicBezTo>
                    <a:pt x="1942" y="0"/>
                    <a:pt x="1879" y="27"/>
                    <a:pt x="1835" y="85"/>
                  </a:cubicBezTo>
                  <a:cubicBezTo>
                    <a:pt x="1301" y="919"/>
                    <a:pt x="0" y="3621"/>
                    <a:pt x="134" y="9425"/>
                  </a:cubicBezTo>
                  <a:cubicBezTo>
                    <a:pt x="134" y="9425"/>
                    <a:pt x="4037" y="4588"/>
                    <a:pt x="2202" y="118"/>
                  </a:cubicBezTo>
                  <a:cubicBezTo>
                    <a:pt x="2164" y="43"/>
                    <a:pt x="2085" y="0"/>
                    <a:pt x="2005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2698;p73">
              <a:extLst>
                <a:ext uri="{FF2B5EF4-FFF2-40B4-BE49-F238E27FC236}">
                  <a16:creationId xmlns:a16="http://schemas.microsoft.com/office/drawing/2014/main" id="{872E2CEC-25A9-B6EF-57B2-C630A31B5283}"/>
                </a:ext>
              </a:extLst>
            </p:cNvPr>
            <p:cNvSpPr/>
            <p:nvPr/>
          </p:nvSpPr>
          <p:spPr>
            <a:xfrm>
              <a:off x="1131151" y="3424997"/>
              <a:ext cx="32774" cy="146449"/>
            </a:xfrm>
            <a:custGeom>
              <a:avLst/>
              <a:gdLst/>
              <a:ahLst/>
              <a:cxnLst/>
              <a:rect l="l" t="t" r="r" b="b"/>
              <a:pathLst>
                <a:path w="1635" h="7306" extrusionOk="0">
                  <a:moveTo>
                    <a:pt x="1635" y="0"/>
                  </a:moveTo>
                  <a:lnTo>
                    <a:pt x="1635" y="0"/>
                  </a:lnTo>
                  <a:cubicBezTo>
                    <a:pt x="1501" y="334"/>
                    <a:pt x="1401" y="701"/>
                    <a:pt x="1368" y="1068"/>
                  </a:cubicBezTo>
                  <a:cubicBezTo>
                    <a:pt x="1201" y="1802"/>
                    <a:pt x="1001" y="2669"/>
                    <a:pt x="801" y="3636"/>
                  </a:cubicBezTo>
                  <a:lnTo>
                    <a:pt x="234" y="6238"/>
                  </a:lnTo>
                  <a:cubicBezTo>
                    <a:pt x="134" y="6605"/>
                    <a:pt x="67" y="6939"/>
                    <a:pt x="0" y="7306"/>
                  </a:cubicBezTo>
                  <a:cubicBezTo>
                    <a:pt x="167" y="7005"/>
                    <a:pt x="300" y="6639"/>
                    <a:pt x="400" y="6272"/>
                  </a:cubicBezTo>
                  <a:cubicBezTo>
                    <a:pt x="567" y="5638"/>
                    <a:pt x="801" y="4704"/>
                    <a:pt x="1034" y="3703"/>
                  </a:cubicBezTo>
                  <a:cubicBezTo>
                    <a:pt x="1234" y="2702"/>
                    <a:pt x="1401" y="1768"/>
                    <a:pt x="1535" y="1101"/>
                  </a:cubicBezTo>
                  <a:cubicBezTo>
                    <a:pt x="1601" y="734"/>
                    <a:pt x="1635" y="367"/>
                    <a:pt x="163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2699;p73">
              <a:extLst>
                <a:ext uri="{FF2B5EF4-FFF2-40B4-BE49-F238E27FC236}">
                  <a16:creationId xmlns:a16="http://schemas.microsoft.com/office/drawing/2014/main" id="{9437787A-E246-100B-179A-5BCC671C66C1}"/>
                </a:ext>
              </a:extLst>
            </p:cNvPr>
            <p:cNvSpPr/>
            <p:nvPr/>
          </p:nvSpPr>
          <p:spPr>
            <a:xfrm>
              <a:off x="1052915" y="3753554"/>
              <a:ext cx="119027" cy="153545"/>
            </a:xfrm>
            <a:custGeom>
              <a:avLst/>
              <a:gdLst/>
              <a:ahLst/>
              <a:cxnLst/>
              <a:rect l="l" t="t" r="r" b="b"/>
              <a:pathLst>
                <a:path w="5938" h="7660" extrusionOk="0">
                  <a:moveTo>
                    <a:pt x="5726" y="0"/>
                  </a:moveTo>
                  <a:cubicBezTo>
                    <a:pt x="5696" y="0"/>
                    <a:pt x="5666" y="7"/>
                    <a:pt x="5638" y="21"/>
                  </a:cubicBezTo>
                  <a:cubicBezTo>
                    <a:pt x="4804" y="555"/>
                    <a:pt x="2435" y="2423"/>
                    <a:pt x="0" y="7660"/>
                  </a:cubicBezTo>
                  <a:cubicBezTo>
                    <a:pt x="0" y="7660"/>
                    <a:pt x="5604" y="5025"/>
                    <a:pt x="5938" y="221"/>
                  </a:cubicBezTo>
                  <a:cubicBezTo>
                    <a:pt x="5938" y="90"/>
                    <a:pt x="5835" y="0"/>
                    <a:pt x="572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2700;p73">
              <a:extLst>
                <a:ext uri="{FF2B5EF4-FFF2-40B4-BE49-F238E27FC236}">
                  <a16:creationId xmlns:a16="http://schemas.microsoft.com/office/drawing/2014/main" id="{5281D230-082A-D6C3-955D-9528197B1C29}"/>
                </a:ext>
              </a:extLst>
            </p:cNvPr>
            <p:cNvSpPr/>
            <p:nvPr/>
          </p:nvSpPr>
          <p:spPr>
            <a:xfrm>
              <a:off x="1052915" y="3790076"/>
              <a:ext cx="94973" cy="118366"/>
            </a:xfrm>
            <a:custGeom>
              <a:avLst/>
              <a:gdLst/>
              <a:ahLst/>
              <a:cxnLst/>
              <a:rect l="l" t="t" r="r" b="b"/>
              <a:pathLst>
                <a:path w="4738" h="5905" extrusionOk="0">
                  <a:moveTo>
                    <a:pt x="4737" y="0"/>
                  </a:moveTo>
                  <a:lnTo>
                    <a:pt x="4737" y="0"/>
                  </a:lnTo>
                  <a:cubicBezTo>
                    <a:pt x="4470" y="267"/>
                    <a:pt x="4237" y="534"/>
                    <a:pt x="4003" y="834"/>
                  </a:cubicBezTo>
                  <a:lnTo>
                    <a:pt x="2335" y="2936"/>
                  </a:lnTo>
                  <a:lnTo>
                    <a:pt x="667" y="5004"/>
                  </a:lnTo>
                  <a:cubicBezTo>
                    <a:pt x="434" y="5271"/>
                    <a:pt x="200" y="5571"/>
                    <a:pt x="0" y="5905"/>
                  </a:cubicBezTo>
                  <a:cubicBezTo>
                    <a:pt x="301" y="5671"/>
                    <a:pt x="567" y="5404"/>
                    <a:pt x="801" y="5104"/>
                  </a:cubicBezTo>
                  <a:cubicBezTo>
                    <a:pt x="1268" y="4604"/>
                    <a:pt x="1868" y="3903"/>
                    <a:pt x="2502" y="3069"/>
                  </a:cubicBezTo>
                  <a:cubicBezTo>
                    <a:pt x="3169" y="2269"/>
                    <a:pt x="3703" y="1502"/>
                    <a:pt x="4103" y="968"/>
                  </a:cubicBezTo>
                  <a:cubicBezTo>
                    <a:pt x="4337" y="668"/>
                    <a:pt x="4570" y="334"/>
                    <a:pt x="473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2701;p73">
              <a:extLst>
                <a:ext uri="{FF2B5EF4-FFF2-40B4-BE49-F238E27FC236}">
                  <a16:creationId xmlns:a16="http://schemas.microsoft.com/office/drawing/2014/main" id="{F80E7DDA-6BD2-0CB7-782F-A5977A83D027}"/>
                </a:ext>
              </a:extLst>
            </p:cNvPr>
            <p:cNvSpPr/>
            <p:nvPr/>
          </p:nvSpPr>
          <p:spPr>
            <a:xfrm>
              <a:off x="828251" y="3419645"/>
              <a:ext cx="215323" cy="555667"/>
            </a:xfrm>
            <a:custGeom>
              <a:avLst/>
              <a:gdLst/>
              <a:ahLst/>
              <a:cxnLst/>
              <a:rect l="l" t="t" r="r" b="b"/>
              <a:pathLst>
                <a:path w="10742" h="27721" extrusionOk="0">
                  <a:moveTo>
                    <a:pt x="0" y="1"/>
                  </a:moveTo>
                  <a:lnTo>
                    <a:pt x="0" y="434"/>
                  </a:lnTo>
                  <a:cubicBezTo>
                    <a:pt x="0" y="801"/>
                    <a:pt x="34" y="1302"/>
                    <a:pt x="67" y="1935"/>
                  </a:cubicBezTo>
                  <a:cubicBezTo>
                    <a:pt x="134" y="3236"/>
                    <a:pt x="234" y="5104"/>
                    <a:pt x="334" y="7306"/>
                  </a:cubicBezTo>
                  <a:cubicBezTo>
                    <a:pt x="768" y="9574"/>
                    <a:pt x="1902" y="12076"/>
                    <a:pt x="3436" y="14478"/>
                  </a:cubicBezTo>
                  <a:cubicBezTo>
                    <a:pt x="4570" y="16279"/>
                    <a:pt x="5738" y="17880"/>
                    <a:pt x="6772" y="19381"/>
                  </a:cubicBezTo>
                  <a:cubicBezTo>
                    <a:pt x="7706" y="20715"/>
                    <a:pt x="8540" y="22083"/>
                    <a:pt x="9274" y="23517"/>
                  </a:cubicBezTo>
                  <a:cubicBezTo>
                    <a:pt x="9741" y="24485"/>
                    <a:pt x="10141" y="25519"/>
                    <a:pt x="10441" y="26553"/>
                  </a:cubicBezTo>
                  <a:cubicBezTo>
                    <a:pt x="10541" y="26920"/>
                    <a:pt x="10608" y="27220"/>
                    <a:pt x="10641" y="27420"/>
                  </a:cubicBezTo>
                  <a:cubicBezTo>
                    <a:pt x="10675" y="27520"/>
                    <a:pt x="10708" y="27620"/>
                    <a:pt x="10741" y="27720"/>
                  </a:cubicBezTo>
                  <a:cubicBezTo>
                    <a:pt x="10741" y="27620"/>
                    <a:pt x="10708" y="27520"/>
                    <a:pt x="10708" y="27420"/>
                  </a:cubicBezTo>
                  <a:cubicBezTo>
                    <a:pt x="10675" y="27220"/>
                    <a:pt x="10608" y="26920"/>
                    <a:pt x="10541" y="26553"/>
                  </a:cubicBezTo>
                  <a:cubicBezTo>
                    <a:pt x="10274" y="25486"/>
                    <a:pt x="9907" y="24451"/>
                    <a:pt x="9407" y="23451"/>
                  </a:cubicBezTo>
                  <a:cubicBezTo>
                    <a:pt x="8707" y="22016"/>
                    <a:pt x="7873" y="20615"/>
                    <a:pt x="6939" y="19281"/>
                  </a:cubicBezTo>
                  <a:cubicBezTo>
                    <a:pt x="5938" y="17747"/>
                    <a:pt x="4770" y="16145"/>
                    <a:pt x="3603" y="14378"/>
                  </a:cubicBezTo>
                  <a:cubicBezTo>
                    <a:pt x="2068" y="11942"/>
                    <a:pt x="934" y="9507"/>
                    <a:pt x="534" y="7272"/>
                  </a:cubicBezTo>
                  <a:cubicBezTo>
                    <a:pt x="367" y="5071"/>
                    <a:pt x="234" y="3203"/>
                    <a:pt x="134" y="1902"/>
                  </a:cubicBezTo>
                  <a:cubicBezTo>
                    <a:pt x="100" y="1268"/>
                    <a:pt x="67" y="768"/>
                    <a:pt x="34" y="401"/>
                  </a:cubicBezTo>
                  <a:cubicBezTo>
                    <a:pt x="34" y="234"/>
                    <a:pt x="0" y="101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2702;p73">
              <a:extLst>
                <a:ext uri="{FF2B5EF4-FFF2-40B4-BE49-F238E27FC236}">
                  <a16:creationId xmlns:a16="http://schemas.microsoft.com/office/drawing/2014/main" id="{2FC8EFBA-3938-94AB-7801-808D9AA445B4}"/>
                </a:ext>
              </a:extLst>
            </p:cNvPr>
            <p:cNvSpPr/>
            <p:nvPr/>
          </p:nvSpPr>
          <p:spPr>
            <a:xfrm>
              <a:off x="847634" y="3508264"/>
              <a:ext cx="82265" cy="192232"/>
            </a:xfrm>
            <a:custGeom>
              <a:avLst/>
              <a:gdLst/>
              <a:ahLst/>
              <a:cxnLst/>
              <a:rect l="l" t="t" r="r" b="b"/>
              <a:pathLst>
                <a:path w="4104" h="9590" extrusionOk="0">
                  <a:moveTo>
                    <a:pt x="3161" y="0"/>
                  </a:moveTo>
                  <a:cubicBezTo>
                    <a:pt x="3104" y="0"/>
                    <a:pt x="3045" y="27"/>
                    <a:pt x="3003" y="83"/>
                  </a:cubicBezTo>
                  <a:cubicBezTo>
                    <a:pt x="1" y="3852"/>
                    <a:pt x="2369" y="9590"/>
                    <a:pt x="2369" y="9590"/>
                  </a:cubicBezTo>
                  <a:cubicBezTo>
                    <a:pt x="4104" y="4086"/>
                    <a:pt x="3603" y="1117"/>
                    <a:pt x="3336" y="150"/>
                  </a:cubicBezTo>
                  <a:cubicBezTo>
                    <a:pt x="3317" y="52"/>
                    <a:pt x="3241" y="0"/>
                    <a:pt x="3161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2703;p73">
              <a:extLst>
                <a:ext uri="{FF2B5EF4-FFF2-40B4-BE49-F238E27FC236}">
                  <a16:creationId xmlns:a16="http://schemas.microsoft.com/office/drawing/2014/main" id="{DFC81A17-AB7A-76D7-37DD-B62B8733A5DC}"/>
                </a:ext>
              </a:extLst>
            </p:cNvPr>
            <p:cNvSpPr/>
            <p:nvPr/>
          </p:nvSpPr>
          <p:spPr>
            <a:xfrm>
              <a:off x="892435" y="3550037"/>
              <a:ext cx="12067" cy="150458"/>
            </a:xfrm>
            <a:custGeom>
              <a:avLst/>
              <a:gdLst/>
              <a:ahLst/>
              <a:cxnLst/>
              <a:rect l="l" t="t" r="r" b="b"/>
              <a:pathLst>
                <a:path w="602" h="7506" extrusionOk="0">
                  <a:moveTo>
                    <a:pt x="568" y="0"/>
                  </a:moveTo>
                  <a:lnTo>
                    <a:pt x="568" y="0"/>
                  </a:lnTo>
                  <a:cubicBezTo>
                    <a:pt x="468" y="367"/>
                    <a:pt x="401" y="734"/>
                    <a:pt x="368" y="1101"/>
                  </a:cubicBezTo>
                  <a:cubicBezTo>
                    <a:pt x="301" y="1768"/>
                    <a:pt x="201" y="2702"/>
                    <a:pt x="134" y="3736"/>
                  </a:cubicBezTo>
                  <a:cubicBezTo>
                    <a:pt x="67" y="4770"/>
                    <a:pt x="34" y="5704"/>
                    <a:pt x="34" y="6405"/>
                  </a:cubicBezTo>
                  <a:cubicBezTo>
                    <a:pt x="1" y="6772"/>
                    <a:pt x="34" y="7139"/>
                    <a:pt x="101" y="7506"/>
                  </a:cubicBezTo>
                  <a:cubicBezTo>
                    <a:pt x="167" y="7139"/>
                    <a:pt x="201" y="6772"/>
                    <a:pt x="201" y="6405"/>
                  </a:cubicBezTo>
                  <a:cubicBezTo>
                    <a:pt x="234" y="5638"/>
                    <a:pt x="301" y="4737"/>
                    <a:pt x="368" y="3736"/>
                  </a:cubicBezTo>
                  <a:cubicBezTo>
                    <a:pt x="434" y="2769"/>
                    <a:pt x="501" y="1868"/>
                    <a:pt x="534" y="1101"/>
                  </a:cubicBezTo>
                  <a:cubicBezTo>
                    <a:pt x="601" y="734"/>
                    <a:pt x="601" y="367"/>
                    <a:pt x="56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2704;p73">
              <a:extLst>
                <a:ext uri="{FF2B5EF4-FFF2-40B4-BE49-F238E27FC236}">
                  <a16:creationId xmlns:a16="http://schemas.microsoft.com/office/drawing/2014/main" id="{F1CCEA43-331C-9C20-AABA-03638F404B7C}"/>
                </a:ext>
              </a:extLst>
            </p:cNvPr>
            <p:cNvSpPr/>
            <p:nvPr/>
          </p:nvSpPr>
          <p:spPr>
            <a:xfrm>
              <a:off x="847634" y="3508264"/>
              <a:ext cx="82265" cy="192232"/>
            </a:xfrm>
            <a:custGeom>
              <a:avLst/>
              <a:gdLst/>
              <a:ahLst/>
              <a:cxnLst/>
              <a:rect l="l" t="t" r="r" b="b"/>
              <a:pathLst>
                <a:path w="4104" h="9590" extrusionOk="0">
                  <a:moveTo>
                    <a:pt x="3161" y="0"/>
                  </a:moveTo>
                  <a:cubicBezTo>
                    <a:pt x="3104" y="0"/>
                    <a:pt x="3045" y="27"/>
                    <a:pt x="3003" y="83"/>
                  </a:cubicBezTo>
                  <a:cubicBezTo>
                    <a:pt x="1" y="3852"/>
                    <a:pt x="2369" y="9590"/>
                    <a:pt x="2369" y="9590"/>
                  </a:cubicBezTo>
                  <a:cubicBezTo>
                    <a:pt x="4104" y="4086"/>
                    <a:pt x="3603" y="1117"/>
                    <a:pt x="3336" y="150"/>
                  </a:cubicBezTo>
                  <a:cubicBezTo>
                    <a:pt x="3317" y="52"/>
                    <a:pt x="3241" y="0"/>
                    <a:pt x="31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2705;p73">
              <a:extLst>
                <a:ext uri="{FF2B5EF4-FFF2-40B4-BE49-F238E27FC236}">
                  <a16:creationId xmlns:a16="http://schemas.microsoft.com/office/drawing/2014/main" id="{9FDD19EE-F22E-3049-137D-E6D7752B46A6}"/>
                </a:ext>
              </a:extLst>
            </p:cNvPr>
            <p:cNvSpPr/>
            <p:nvPr/>
          </p:nvSpPr>
          <p:spPr>
            <a:xfrm>
              <a:off x="1004767" y="3787751"/>
              <a:ext cx="82265" cy="190227"/>
            </a:xfrm>
            <a:custGeom>
              <a:avLst/>
              <a:gdLst/>
              <a:ahLst/>
              <a:cxnLst/>
              <a:rect l="l" t="t" r="r" b="b"/>
              <a:pathLst>
                <a:path w="4104" h="9490" extrusionOk="0">
                  <a:moveTo>
                    <a:pt x="3474" y="1"/>
                  </a:moveTo>
                  <a:cubicBezTo>
                    <a:pt x="3410" y="1"/>
                    <a:pt x="3345" y="27"/>
                    <a:pt x="3303" y="83"/>
                  </a:cubicBezTo>
                  <a:cubicBezTo>
                    <a:pt x="1" y="3586"/>
                    <a:pt x="1935" y="9490"/>
                    <a:pt x="1935" y="9490"/>
                  </a:cubicBezTo>
                  <a:cubicBezTo>
                    <a:pt x="4104" y="4119"/>
                    <a:pt x="3837" y="1151"/>
                    <a:pt x="3670" y="150"/>
                  </a:cubicBezTo>
                  <a:cubicBezTo>
                    <a:pt x="3650" y="53"/>
                    <a:pt x="3563" y="1"/>
                    <a:pt x="3474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2706;p73">
              <a:extLst>
                <a:ext uri="{FF2B5EF4-FFF2-40B4-BE49-F238E27FC236}">
                  <a16:creationId xmlns:a16="http://schemas.microsoft.com/office/drawing/2014/main" id="{047BB0FF-72EB-1853-36C8-00224B40E79B}"/>
                </a:ext>
              </a:extLst>
            </p:cNvPr>
            <p:cNvSpPr/>
            <p:nvPr/>
          </p:nvSpPr>
          <p:spPr>
            <a:xfrm>
              <a:off x="1041550" y="3828863"/>
              <a:ext cx="22751" cy="148453"/>
            </a:xfrm>
            <a:custGeom>
              <a:avLst/>
              <a:gdLst/>
              <a:ahLst/>
              <a:cxnLst/>
              <a:rect l="l" t="t" r="r" b="b"/>
              <a:pathLst>
                <a:path w="1135" h="7406" extrusionOk="0">
                  <a:moveTo>
                    <a:pt x="1134" y="0"/>
                  </a:moveTo>
                  <a:lnTo>
                    <a:pt x="1134" y="0"/>
                  </a:lnTo>
                  <a:cubicBezTo>
                    <a:pt x="1001" y="334"/>
                    <a:pt x="901" y="701"/>
                    <a:pt x="868" y="1068"/>
                  </a:cubicBezTo>
                  <a:cubicBezTo>
                    <a:pt x="701" y="1735"/>
                    <a:pt x="534" y="2669"/>
                    <a:pt x="401" y="3670"/>
                  </a:cubicBezTo>
                  <a:cubicBezTo>
                    <a:pt x="234" y="4704"/>
                    <a:pt x="134" y="5638"/>
                    <a:pt x="67" y="6305"/>
                  </a:cubicBezTo>
                  <a:cubicBezTo>
                    <a:pt x="0" y="6672"/>
                    <a:pt x="0" y="7072"/>
                    <a:pt x="67" y="7406"/>
                  </a:cubicBezTo>
                  <a:cubicBezTo>
                    <a:pt x="167" y="7072"/>
                    <a:pt x="234" y="6705"/>
                    <a:pt x="234" y="6338"/>
                  </a:cubicBezTo>
                  <a:lnTo>
                    <a:pt x="634" y="3703"/>
                  </a:lnTo>
                  <a:cubicBezTo>
                    <a:pt x="801" y="2735"/>
                    <a:pt x="934" y="1835"/>
                    <a:pt x="1068" y="1101"/>
                  </a:cubicBezTo>
                  <a:cubicBezTo>
                    <a:pt x="1134" y="734"/>
                    <a:pt x="1134" y="367"/>
                    <a:pt x="11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2707;p73">
              <a:extLst>
                <a:ext uri="{FF2B5EF4-FFF2-40B4-BE49-F238E27FC236}">
                  <a16:creationId xmlns:a16="http://schemas.microsoft.com/office/drawing/2014/main" id="{32291F28-4499-D5AC-02BA-D0CA8F8177BF}"/>
                </a:ext>
              </a:extLst>
            </p:cNvPr>
            <p:cNvSpPr/>
            <p:nvPr/>
          </p:nvSpPr>
          <p:spPr>
            <a:xfrm>
              <a:off x="1004767" y="3787751"/>
              <a:ext cx="82265" cy="190227"/>
            </a:xfrm>
            <a:custGeom>
              <a:avLst/>
              <a:gdLst/>
              <a:ahLst/>
              <a:cxnLst/>
              <a:rect l="l" t="t" r="r" b="b"/>
              <a:pathLst>
                <a:path w="4104" h="9490" extrusionOk="0">
                  <a:moveTo>
                    <a:pt x="3474" y="1"/>
                  </a:moveTo>
                  <a:cubicBezTo>
                    <a:pt x="3410" y="1"/>
                    <a:pt x="3345" y="27"/>
                    <a:pt x="3303" y="83"/>
                  </a:cubicBezTo>
                  <a:cubicBezTo>
                    <a:pt x="1" y="3586"/>
                    <a:pt x="1935" y="9490"/>
                    <a:pt x="1935" y="9490"/>
                  </a:cubicBezTo>
                  <a:cubicBezTo>
                    <a:pt x="4104" y="4119"/>
                    <a:pt x="3837" y="1151"/>
                    <a:pt x="3670" y="150"/>
                  </a:cubicBezTo>
                  <a:cubicBezTo>
                    <a:pt x="3650" y="53"/>
                    <a:pt x="3563" y="1"/>
                    <a:pt x="347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2708;p73">
              <a:extLst>
                <a:ext uri="{FF2B5EF4-FFF2-40B4-BE49-F238E27FC236}">
                  <a16:creationId xmlns:a16="http://schemas.microsoft.com/office/drawing/2014/main" id="{72307E77-1BA1-7B51-2636-0C96093FDF85}"/>
                </a:ext>
              </a:extLst>
            </p:cNvPr>
            <p:cNvSpPr/>
            <p:nvPr/>
          </p:nvSpPr>
          <p:spPr>
            <a:xfrm>
              <a:off x="731955" y="3388996"/>
              <a:ext cx="102330" cy="171084"/>
            </a:xfrm>
            <a:custGeom>
              <a:avLst/>
              <a:gdLst/>
              <a:ahLst/>
              <a:cxnLst/>
              <a:rect l="l" t="t" r="r" b="b"/>
              <a:pathLst>
                <a:path w="5105" h="8535" extrusionOk="0">
                  <a:moveTo>
                    <a:pt x="727" y="0"/>
                  </a:moveTo>
                  <a:cubicBezTo>
                    <a:pt x="626" y="0"/>
                    <a:pt x="535" y="82"/>
                    <a:pt x="535" y="195"/>
                  </a:cubicBezTo>
                  <a:cubicBezTo>
                    <a:pt x="1" y="4965"/>
                    <a:pt x="5105" y="8535"/>
                    <a:pt x="5105" y="8535"/>
                  </a:cubicBezTo>
                  <a:cubicBezTo>
                    <a:pt x="3603" y="2931"/>
                    <a:pt x="1602" y="696"/>
                    <a:pt x="868" y="62"/>
                  </a:cubicBezTo>
                  <a:cubicBezTo>
                    <a:pt x="825" y="19"/>
                    <a:pt x="775" y="0"/>
                    <a:pt x="72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2709;p73">
              <a:extLst>
                <a:ext uri="{FF2B5EF4-FFF2-40B4-BE49-F238E27FC236}">
                  <a16:creationId xmlns:a16="http://schemas.microsoft.com/office/drawing/2014/main" id="{89429E0F-FC9D-FE9C-8C4E-E0E443AFA36B}"/>
                </a:ext>
              </a:extLst>
            </p:cNvPr>
            <p:cNvSpPr/>
            <p:nvPr/>
          </p:nvSpPr>
          <p:spPr>
            <a:xfrm>
              <a:off x="731955" y="3388996"/>
              <a:ext cx="102330" cy="171084"/>
            </a:xfrm>
            <a:custGeom>
              <a:avLst/>
              <a:gdLst/>
              <a:ahLst/>
              <a:cxnLst/>
              <a:rect l="l" t="t" r="r" b="b"/>
              <a:pathLst>
                <a:path w="5105" h="8535" extrusionOk="0">
                  <a:moveTo>
                    <a:pt x="727" y="0"/>
                  </a:moveTo>
                  <a:cubicBezTo>
                    <a:pt x="626" y="0"/>
                    <a:pt x="535" y="82"/>
                    <a:pt x="535" y="195"/>
                  </a:cubicBezTo>
                  <a:cubicBezTo>
                    <a:pt x="1" y="4965"/>
                    <a:pt x="5105" y="8535"/>
                    <a:pt x="5105" y="8535"/>
                  </a:cubicBezTo>
                  <a:cubicBezTo>
                    <a:pt x="3603" y="2931"/>
                    <a:pt x="1602" y="696"/>
                    <a:pt x="868" y="62"/>
                  </a:cubicBezTo>
                  <a:cubicBezTo>
                    <a:pt x="825" y="19"/>
                    <a:pt x="775" y="0"/>
                    <a:pt x="7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2710;p73">
              <a:extLst>
                <a:ext uri="{FF2B5EF4-FFF2-40B4-BE49-F238E27FC236}">
                  <a16:creationId xmlns:a16="http://schemas.microsoft.com/office/drawing/2014/main" id="{291D0577-7EC8-A4BC-CF4C-C4CB751B80A2}"/>
                </a:ext>
              </a:extLst>
            </p:cNvPr>
            <p:cNvSpPr/>
            <p:nvPr/>
          </p:nvSpPr>
          <p:spPr>
            <a:xfrm>
              <a:off x="760719" y="3428344"/>
              <a:ext cx="72222" cy="131736"/>
            </a:xfrm>
            <a:custGeom>
              <a:avLst/>
              <a:gdLst/>
              <a:ahLst/>
              <a:cxnLst/>
              <a:rect l="l" t="t" r="r" b="b"/>
              <a:pathLst>
                <a:path w="3603" h="6572" extrusionOk="0">
                  <a:moveTo>
                    <a:pt x="0" y="0"/>
                  </a:moveTo>
                  <a:lnTo>
                    <a:pt x="0" y="0"/>
                  </a:lnTo>
                  <a:cubicBezTo>
                    <a:pt x="100" y="334"/>
                    <a:pt x="234" y="701"/>
                    <a:pt x="434" y="1001"/>
                  </a:cubicBezTo>
                  <a:cubicBezTo>
                    <a:pt x="734" y="1635"/>
                    <a:pt x="1134" y="2469"/>
                    <a:pt x="1635" y="3369"/>
                  </a:cubicBezTo>
                  <a:cubicBezTo>
                    <a:pt x="2135" y="4303"/>
                    <a:pt x="2602" y="5104"/>
                    <a:pt x="2969" y="5671"/>
                  </a:cubicBezTo>
                  <a:cubicBezTo>
                    <a:pt x="3136" y="6005"/>
                    <a:pt x="3369" y="6305"/>
                    <a:pt x="3603" y="6572"/>
                  </a:cubicBezTo>
                  <a:cubicBezTo>
                    <a:pt x="3469" y="6238"/>
                    <a:pt x="3303" y="5904"/>
                    <a:pt x="3102" y="5604"/>
                  </a:cubicBezTo>
                  <a:cubicBezTo>
                    <a:pt x="2736" y="4937"/>
                    <a:pt x="2302" y="4137"/>
                    <a:pt x="1868" y="3269"/>
                  </a:cubicBezTo>
                  <a:lnTo>
                    <a:pt x="601" y="934"/>
                  </a:lnTo>
                  <a:cubicBezTo>
                    <a:pt x="434" y="601"/>
                    <a:pt x="234" y="267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2711;p73">
              <a:extLst>
                <a:ext uri="{FF2B5EF4-FFF2-40B4-BE49-F238E27FC236}">
                  <a16:creationId xmlns:a16="http://schemas.microsoft.com/office/drawing/2014/main" id="{CB7B7FE0-8AD4-5B4A-078D-8EAD2E183E61}"/>
                </a:ext>
              </a:extLst>
            </p:cNvPr>
            <p:cNvSpPr/>
            <p:nvPr/>
          </p:nvSpPr>
          <p:spPr>
            <a:xfrm>
              <a:off x="845169" y="3744975"/>
              <a:ext cx="157614" cy="115319"/>
            </a:xfrm>
            <a:custGeom>
              <a:avLst/>
              <a:gdLst/>
              <a:ahLst/>
              <a:cxnLst/>
              <a:rect l="l" t="t" r="r" b="b"/>
              <a:pathLst>
                <a:path w="7863" h="5753" extrusionOk="0">
                  <a:moveTo>
                    <a:pt x="227" y="0"/>
                  </a:moveTo>
                  <a:cubicBezTo>
                    <a:pt x="111" y="0"/>
                    <a:pt x="1" y="141"/>
                    <a:pt x="57" y="282"/>
                  </a:cubicBezTo>
                  <a:cubicBezTo>
                    <a:pt x="1691" y="4786"/>
                    <a:pt x="7863" y="5753"/>
                    <a:pt x="7863" y="5753"/>
                  </a:cubicBezTo>
                  <a:cubicBezTo>
                    <a:pt x="4026" y="1383"/>
                    <a:pt x="1258" y="282"/>
                    <a:pt x="290" y="16"/>
                  </a:cubicBezTo>
                  <a:cubicBezTo>
                    <a:pt x="270" y="5"/>
                    <a:pt x="248" y="0"/>
                    <a:pt x="22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2712;p73">
              <a:extLst>
                <a:ext uri="{FF2B5EF4-FFF2-40B4-BE49-F238E27FC236}">
                  <a16:creationId xmlns:a16="http://schemas.microsoft.com/office/drawing/2014/main" id="{6D616755-C5BB-B6E5-E338-9CE547C17B47}"/>
                </a:ext>
              </a:extLst>
            </p:cNvPr>
            <p:cNvSpPr/>
            <p:nvPr/>
          </p:nvSpPr>
          <p:spPr>
            <a:xfrm>
              <a:off x="845169" y="3744975"/>
              <a:ext cx="157614" cy="115319"/>
            </a:xfrm>
            <a:custGeom>
              <a:avLst/>
              <a:gdLst/>
              <a:ahLst/>
              <a:cxnLst/>
              <a:rect l="l" t="t" r="r" b="b"/>
              <a:pathLst>
                <a:path w="7863" h="5753" extrusionOk="0">
                  <a:moveTo>
                    <a:pt x="227" y="0"/>
                  </a:moveTo>
                  <a:cubicBezTo>
                    <a:pt x="111" y="0"/>
                    <a:pt x="1" y="141"/>
                    <a:pt x="57" y="282"/>
                  </a:cubicBezTo>
                  <a:cubicBezTo>
                    <a:pt x="1691" y="4786"/>
                    <a:pt x="7863" y="5753"/>
                    <a:pt x="7863" y="5753"/>
                  </a:cubicBezTo>
                  <a:cubicBezTo>
                    <a:pt x="4026" y="1383"/>
                    <a:pt x="1258" y="282"/>
                    <a:pt x="290" y="16"/>
                  </a:cubicBezTo>
                  <a:cubicBezTo>
                    <a:pt x="270" y="5"/>
                    <a:pt x="248" y="0"/>
                    <a:pt x="2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2713;p73">
              <a:extLst>
                <a:ext uri="{FF2B5EF4-FFF2-40B4-BE49-F238E27FC236}">
                  <a16:creationId xmlns:a16="http://schemas.microsoft.com/office/drawing/2014/main" id="{C12E148E-09BC-C70E-5327-C9950455933A}"/>
                </a:ext>
              </a:extLst>
            </p:cNvPr>
            <p:cNvSpPr/>
            <p:nvPr/>
          </p:nvSpPr>
          <p:spPr>
            <a:xfrm>
              <a:off x="878403" y="3774702"/>
              <a:ext cx="123036" cy="86274"/>
            </a:xfrm>
            <a:custGeom>
              <a:avLst/>
              <a:gdLst/>
              <a:ahLst/>
              <a:cxnLst/>
              <a:rect l="l" t="t" r="r" b="b"/>
              <a:pathLst>
                <a:path w="6138" h="4304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267"/>
                    <a:pt x="534" y="501"/>
                    <a:pt x="834" y="734"/>
                  </a:cubicBezTo>
                  <a:cubicBezTo>
                    <a:pt x="1368" y="1134"/>
                    <a:pt x="2102" y="1701"/>
                    <a:pt x="2969" y="2302"/>
                  </a:cubicBezTo>
                  <a:cubicBezTo>
                    <a:pt x="3803" y="2936"/>
                    <a:pt x="4570" y="3436"/>
                    <a:pt x="5170" y="3803"/>
                  </a:cubicBezTo>
                  <a:cubicBezTo>
                    <a:pt x="5471" y="4003"/>
                    <a:pt x="5804" y="4170"/>
                    <a:pt x="6138" y="4303"/>
                  </a:cubicBezTo>
                  <a:cubicBezTo>
                    <a:pt x="5871" y="4070"/>
                    <a:pt x="5571" y="3836"/>
                    <a:pt x="5237" y="3670"/>
                  </a:cubicBezTo>
                  <a:cubicBezTo>
                    <a:pt x="4637" y="3203"/>
                    <a:pt x="3903" y="2702"/>
                    <a:pt x="3102" y="2135"/>
                  </a:cubicBezTo>
                  <a:lnTo>
                    <a:pt x="934" y="601"/>
                  </a:lnTo>
                  <a:cubicBezTo>
                    <a:pt x="634" y="367"/>
                    <a:pt x="334" y="167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2715;p73">
              <a:extLst>
                <a:ext uri="{FF2B5EF4-FFF2-40B4-BE49-F238E27FC236}">
                  <a16:creationId xmlns:a16="http://schemas.microsoft.com/office/drawing/2014/main" id="{BAB83BB0-178D-BD6B-EF37-AB0991A12BC0}"/>
                </a:ext>
              </a:extLst>
            </p:cNvPr>
            <p:cNvSpPr/>
            <p:nvPr/>
          </p:nvSpPr>
          <p:spPr>
            <a:xfrm>
              <a:off x="944592" y="4119816"/>
              <a:ext cx="186579" cy="113595"/>
            </a:xfrm>
            <a:custGeom>
              <a:avLst/>
              <a:gdLst/>
              <a:ahLst/>
              <a:cxnLst/>
              <a:rect l="l" t="t" r="r" b="b"/>
              <a:pathLst>
                <a:path w="9308" h="5667" extrusionOk="0">
                  <a:moveTo>
                    <a:pt x="3042" y="158"/>
                  </a:moveTo>
                  <a:cubicBezTo>
                    <a:pt x="3186" y="158"/>
                    <a:pt x="3331" y="193"/>
                    <a:pt x="3470" y="262"/>
                  </a:cubicBezTo>
                  <a:cubicBezTo>
                    <a:pt x="3770" y="429"/>
                    <a:pt x="3903" y="763"/>
                    <a:pt x="3903" y="1096"/>
                  </a:cubicBezTo>
                  <a:cubicBezTo>
                    <a:pt x="3870" y="1397"/>
                    <a:pt x="3770" y="1730"/>
                    <a:pt x="3603" y="1997"/>
                  </a:cubicBezTo>
                  <a:cubicBezTo>
                    <a:pt x="3269" y="2464"/>
                    <a:pt x="2802" y="2798"/>
                    <a:pt x="2269" y="2964"/>
                  </a:cubicBezTo>
                  <a:cubicBezTo>
                    <a:pt x="2134" y="3021"/>
                    <a:pt x="1999" y="3062"/>
                    <a:pt x="1863" y="3090"/>
                  </a:cubicBezTo>
                  <a:lnTo>
                    <a:pt x="1863" y="3090"/>
                  </a:lnTo>
                  <a:cubicBezTo>
                    <a:pt x="1834" y="2915"/>
                    <a:pt x="1815" y="2739"/>
                    <a:pt x="1802" y="2564"/>
                  </a:cubicBezTo>
                  <a:cubicBezTo>
                    <a:pt x="1768" y="2164"/>
                    <a:pt x="1802" y="1730"/>
                    <a:pt x="1868" y="1330"/>
                  </a:cubicBezTo>
                  <a:cubicBezTo>
                    <a:pt x="1935" y="930"/>
                    <a:pt x="2169" y="596"/>
                    <a:pt x="2469" y="363"/>
                  </a:cubicBezTo>
                  <a:cubicBezTo>
                    <a:pt x="2644" y="226"/>
                    <a:pt x="2842" y="158"/>
                    <a:pt x="3042" y="158"/>
                  </a:cubicBezTo>
                  <a:close/>
                  <a:moveTo>
                    <a:pt x="5872" y="1732"/>
                  </a:moveTo>
                  <a:cubicBezTo>
                    <a:pt x="6073" y="1732"/>
                    <a:pt x="6271" y="1800"/>
                    <a:pt x="6438" y="1930"/>
                  </a:cubicBezTo>
                  <a:cubicBezTo>
                    <a:pt x="6739" y="2197"/>
                    <a:pt x="6905" y="2597"/>
                    <a:pt x="6872" y="2998"/>
                  </a:cubicBezTo>
                  <a:cubicBezTo>
                    <a:pt x="6805" y="3431"/>
                    <a:pt x="6639" y="3832"/>
                    <a:pt x="6372" y="4165"/>
                  </a:cubicBezTo>
                  <a:cubicBezTo>
                    <a:pt x="6269" y="4306"/>
                    <a:pt x="6156" y="4438"/>
                    <a:pt x="6036" y="4559"/>
                  </a:cubicBezTo>
                  <a:lnTo>
                    <a:pt x="6036" y="4559"/>
                  </a:lnTo>
                  <a:cubicBezTo>
                    <a:pt x="5876" y="4510"/>
                    <a:pt x="5721" y="4445"/>
                    <a:pt x="5571" y="4365"/>
                  </a:cubicBezTo>
                  <a:cubicBezTo>
                    <a:pt x="5004" y="3998"/>
                    <a:pt x="4670" y="3365"/>
                    <a:pt x="4771" y="2698"/>
                  </a:cubicBezTo>
                  <a:cubicBezTo>
                    <a:pt x="4837" y="2331"/>
                    <a:pt x="5071" y="2030"/>
                    <a:pt x="5404" y="1864"/>
                  </a:cubicBezTo>
                  <a:cubicBezTo>
                    <a:pt x="5552" y="1775"/>
                    <a:pt x="5713" y="1732"/>
                    <a:pt x="5872" y="1732"/>
                  </a:cubicBezTo>
                  <a:close/>
                  <a:moveTo>
                    <a:pt x="3047" y="0"/>
                  </a:moveTo>
                  <a:cubicBezTo>
                    <a:pt x="2816" y="0"/>
                    <a:pt x="2593" y="77"/>
                    <a:pt x="2402" y="229"/>
                  </a:cubicBezTo>
                  <a:cubicBezTo>
                    <a:pt x="2035" y="463"/>
                    <a:pt x="1802" y="863"/>
                    <a:pt x="1702" y="1297"/>
                  </a:cubicBezTo>
                  <a:cubicBezTo>
                    <a:pt x="1635" y="1697"/>
                    <a:pt x="1602" y="2164"/>
                    <a:pt x="1635" y="2597"/>
                  </a:cubicBezTo>
                  <a:cubicBezTo>
                    <a:pt x="1635" y="2768"/>
                    <a:pt x="1650" y="2944"/>
                    <a:pt x="1679" y="3121"/>
                  </a:cubicBezTo>
                  <a:lnTo>
                    <a:pt x="1679" y="3121"/>
                  </a:lnTo>
                  <a:cubicBezTo>
                    <a:pt x="1562" y="3136"/>
                    <a:pt x="1443" y="3143"/>
                    <a:pt x="1322" y="3143"/>
                  </a:cubicBezTo>
                  <a:cubicBezTo>
                    <a:pt x="1228" y="3143"/>
                    <a:pt x="1132" y="3139"/>
                    <a:pt x="1035" y="3131"/>
                  </a:cubicBezTo>
                  <a:cubicBezTo>
                    <a:pt x="668" y="3064"/>
                    <a:pt x="334" y="2964"/>
                    <a:pt x="0" y="2831"/>
                  </a:cubicBezTo>
                  <a:lnTo>
                    <a:pt x="0" y="2831"/>
                  </a:lnTo>
                  <a:lnTo>
                    <a:pt x="67" y="2864"/>
                  </a:lnTo>
                  <a:cubicBezTo>
                    <a:pt x="101" y="2898"/>
                    <a:pt x="167" y="2931"/>
                    <a:pt x="234" y="2964"/>
                  </a:cubicBezTo>
                  <a:cubicBezTo>
                    <a:pt x="501" y="3064"/>
                    <a:pt x="768" y="3165"/>
                    <a:pt x="1035" y="3198"/>
                  </a:cubicBezTo>
                  <a:cubicBezTo>
                    <a:pt x="1151" y="3216"/>
                    <a:pt x="1267" y="3224"/>
                    <a:pt x="1383" y="3224"/>
                  </a:cubicBezTo>
                  <a:cubicBezTo>
                    <a:pt x="1487" y="3224"/>
                    <a:pt x="1591" y="3217"/>
                    <a:pt x="1694" y="3205"/>
                  </a:cubicBezTo>
                  <a:lnTo>
                    <a:pt x="1694" y="3205"/>
                  </a:lnTo>
                  <a:cubicBezTo>
                    <a:pt x="1740" y="3450"/>
                    <a:pt x="1811" y="3696"/>
                    <a:pt x="1902" y="3932"/>
                  </a:cubicBezTo>
                  <a:cubicBezTo>
                    <a:pt x="2102" y="4365"/>
                    <a:pt x="2369" y="4766"/>
                    <a:pt x="2736" y="5099"/>
                  </a:cubicBezTo>
                  <a:cubicBezTo>
                    <a:pt x="3136" y="5433"/>
                    <a:pt x="3603" y="5633"/>
                    <a:pt x="4103" y="5666"/>
                  </a:cubicBezTo>
                  <a:cubicBezTo>
                    <a:pt x="4604" y="5666"/>
                    <a:pt x="5104" y="5500"/>
                    <a:pt x="5504" y="5233"/>
                  </a:cubicBezTo>
                  <a:cubicBezTo>
                    <a:pt x="5729" y="5083"/>
                    <a:pt x="5944" y="4922"/>
                    <a:pt x="6142" y="4745"/>
                  </a:cubicBezTo>
                  <a:lnTo>
                    <a:pt x="6142" y="4745"/>
                  </a:lnTo>
                  <a:cubicBezTo>
                    <a:pt x="6332" y="4788"/>
                    <a:pt x="6525" y="4809"/>
                    <a:pt x="6717" y="4809"/>
                  </a:cubicBezTo>
                  <a:cubicBezTo>
                    <a:pt x="6881" y="4809"/>
                    <a:pt x="7045" y="4794"/>
                    <a:pt x="7206" y="4766"/>
                  </a:cubicBezTo>
                  <a:cubicBezTo>
                    <a:pt x="7639" y="4666"/>
                    <a:pt x="8040" y="4499"/>
                    <a:pt x="8406" y="4265"/>
                  </a:cubicBezTo>
                  <a:cubicBezTo>
                    <a:pt x="8640" y="4132"/>
                    <a:pt x="8873" y="3998"/>
                    <a:pt x="9107" y="3832"/>
                  </a:cubicBezTo>
                  <a:cubicBezTo>
                    <a:pt x="9174" y="3765"/>
                    <a:pt x="9240" y="3698"/>
                    <a:pt x="9307" y="3632"/>
                  </a:cubicBezTo>
                  <a:lnTo>
                    <a:pt x="9307" y="3632"/>
                  </a:lnTo>
                  <a:cubicBezTo>
                    <a:pt x="9240" y="3665"/>
                    <a:pt x="9140" y="3732"/>
                    <a:pt x="9074" y="3798"/>
                  </a:cubicBezTo>
                  <a:cubicBezTo>
                    <a:pt x="8907" y="3898"/>
                    <a:pt x="8707" y="4032"/>
                    <a:pt x="8373" y="4199"/>
                  </a:cubicBezTo>
                  <a:cubicBezTo>
                    <a:pt x="8006" y="4399"/>
                    <a:pt x="7606" y="4532"/>
                    <a:pt x="7206" y="4632"/>
                  </a:cubicBezTo>
                  <a:cubicBezTo>
                    <a:pt x="7061" y="4658"/>
                    <a:pt x="6916" y="4670"/>
                    <a:pt x="6772" y="4670"/>
                  </a:cubicBezTo>
                  <a:cubicBezTo>
                    <a:pt x="6605" y="4670"/>
                    <a:pt x="6439" y="4653"/>
                    <a:pt x="6276" y="4620"/>
                  </a:cubicBezTo>
                  <a:lnTo>
                    <a:pt x="6276" y="4620"/>
                  </a:lnTo>
                  <a:cubicBezTo>
                    <a:pt x="6380" y="4519"/>
                    <a:pt x="6479" y="4412"/>
                    <a:pt x="6572" y="4299"/>
                  </a:cubicBezTo>
                  <a:cubicBezTo>
                    <a:pt x="6872" y="3932"/>
                    <a:pt x="7039" y="3498"/>
                    <a:pt x="7106" y="3031"/>
                  </a:cubicBezTo>
                  <a:cubicBezTo>
                    <a:pt x="7139" y="2564"/>
                    <a:pt x="6939" y="2097"/>
                    <a:pt x="6605" y="1797"/>
                  </a:cubicBezTo>
                  <a:cubicBezTo>
                    <a:pt x="6403" y="1650"/>
                    <a:pt x="6161" y="1574"/>
                    <a:pt x="5918" y="1574"/>
                  </a:cubicBezTo>
                  <a:cubicBezTo>
                    <a:pt x="5718" y="1574"/>
                    <a:pt x="5518" y="1625"/>
                    <a:pt x="5338" y="1730"/>
                  </a:cubicBezTo>
                  <a:cubicBezTo>
                    <a:pt x="4971" y="1930"/>
                    <a:pt x="4704" y="2264"/>
                    <a:pt x="4637" y="2664"/>
                  </a:cubicBezTo>
                  <a:cubicBezTo>
                    <a:pt x="4504" y="3398"/>
                    <a:pt x="4871" y="4132"/>
                    <a:pt x="5504" y="4499"/>
                  </a:cubicBezTo>
                  <a:cubicBezTo>
                    <a:pt x="5636" y="4573"/>
                    <a:pt x="5772" y="4633"/>
                    <a:pt x="5910" y="4679"/>
                  </a:cubicBezTo>
                  <a:lnTo>
                    <a:pt x="5910" y="4679"/>
                  </a:lnTo>
                  <a:cubicBezTo>
                    <a:pt x="5752" y="4824"/>
                    <a:pt x="5582" y="4953"/>
                    <a:pt x="5404" y="5066"/>
                  </a:cubicBezTo>
                  <a:cubicBezTo>
                    <a:pt x="5004" y="5333"/>
                    <a:pt x="4537" y="5466"/>
                    <a:pt x="4103" y="5466"/>
                  </a:cubicBezTo>
                  <a:cubicBezTo>
                    <a:pt x="3636" y="5433"/>
                    <a:pt x="3203" y="5233"/>
                    <a:pt x="2836" y="4932"/>
                  </a:cubicBezTo>
                  <a:cubicBezTo>
                    <a:pt x="2502" y="4632"/>
                    <a:pt x="2235" y="4265"/>
                    <a:pt x="2069" y="3865"/>
                  </a:cubicBezTo>
                  <a:cubicBezTo>
                    <a:pt x="1980" y="3636"/>
                    <a:pt x="1920" y="3407"/>
                    <a:pt x="1878" y="3178"/>
                  </a:cubicBezTo>
                  <a:lnTo>
                    <a:pt x="1878" y="3178"/>
                  </a:lnTo>
                  <a:cubicBezTo>
                    <a:pt x="2031" y="3150"/>
                    <a:pt x="2183" y="3111"/>
                    <a:pt x="2335" y="3064"/>
                  </a:cubicBezTo>
                  <a:cubicBezTo>
                    <a:pt x="2869" y="2898"/>
                    <a:pt x="3370" y="2564"/>
                    <a:pt x="3736" y="2097"/>
                  </a:cubicBezTo>
                  <a:cubicBezTo>
                    <a:pt x="3903" y="1797"/>
                    <a:pt x="4037" y="1463"/>
                    <a:pt x="4037" y="1130"/>
                  </a:cubicBezTo>
                  <a:cubicBezTo>
                    <a:pt x="4070" y="729"/>
                    <a:pt x="3903" y="329"/>
                    <a:pt x="3570" y="129"/>
                  </a:cubicBezTo>
                  <a:cubicBezTo>
                    <a:pt x="3398" y="43"/>
                    <a:pt x="3220" y="0"/>
                    <a:pt x="304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2" name="Google Shape;929;p47">
            <a:extLst>
              <a:ext uri="{FF2B5EF4-FFF2-40B4-BE49-F238E27FC236}">
                <a16:creationId xmlns:a16="http://schemas.microsoft.com/office/drawing/2014/main" id="{D863C9F8-7F49-04D3-869F-8623EFEF586F}"/>
              </a:ext>
            </a:extLst>
          </p:cNvPr>
          <p:cNvSpPr/>
          <p:nvPr/>
        </p:nvSpPr>
        <p:spPr>
          <a:xfrm flipH="1">
            <a:off x="-171098" y="4136265"/>
            <a:ext cx="1260017" cy="1115128"/>
          </a:xfrm>
          <a:custGeom>
            <a:avLst/>
            <a:gdLst/>
            <a:ahLst/>
            <a:cxnLst/>
            <a:rect l="l" t="t" r="r" b="b"/>
            <a:pathLst>
              <a:path w="46203" h="53114" extrusionOk="0">
                <a:moveTo>
                  <a:pt x="5341" y="1"/>
                </a:moveTo>
                <a:cubicBezTo>
                  <a:pt x="5233" y="1"/>
                  <a:pt x="5125" y="4"/>
                  <a:pt x="5016" y="10"/>
                </a:cubicBezTo>
                <a:cubicBezTo>
                  <a:pt x="2828" y="131"/>
                  <a:pt x="639" y="1682"/>
                  <a:pt x="305" y="3870"/>
                </a:cubicBezTo>
                <a:cubicBezTo>
                  <a:pt x="1" y="6058"/>
                  <a:pt x="1460" y="8125"/>
                  <a:pt x="2980" y="9706"/>
                </a:cubicBezTo>
                <a:cubicBezTo>
                  <a:pt x="5290" y="12077"/>
                  <a:pt x="7873" y="14083"/>
                  <a:pt x="10731" y="15694"/>
                </a:cubicBezTo>
                <a:cubicBezTo>
                  <a:pt x="11247" y="15998"/>
                  <a:pt x="11825" y="16302"/>
                  <a:pt x="12068" y="16849"/>
                </a:cubicBezTo>
                <a:cubicBezTo>
                  <a:pt x="12493" y="17822"/>
                  <a:pt x="11642" y="18916"/>
                  <a:pt x="10670" y="19372"/>
                </a:cubicBezTo>
                <a:cubicBezTo>
                  <a:pt x="9576" y="19858"/>
                  <a:pt x="8329" y="19858"/>
                  <a:pt x="7174" y="20132"/>
                </a:cubicBezTo>
                <a:cubicBezTo>
                  <a:pt x="5989" y="20375"/>
                  <a:pt x="4773" y="21044"/>
                  <a:pt x="4439" y="22199"/>
                </a:cubicBezTo>
                <a:cubicBezTo>
                  <a:pt x="3983" y="23810"/>
                  <a:pt x="5442" y="25299"/>
                  <a:pt x="6840" y="26241"/>
                </a:cubicBezTo>
                <a:cubicBezTo>
                  <a:pt x="9606" y="28126"/>
                  <a:pt x="12706" y="29493"/>
                  <a:pt x="15959" y="30314"/>
                </a:cubicBezTo>
                <a:cubicBezTo>
                  <a:pt x="17083" y="30618"/>
                  <a:pt x="18329" y="30861"/>
                  <a:pt x="19302" y="31530"/>
                </a:cubicBezTo>
                <a:cubicBezTo>
                  <a:pt x="20275" y="32229"/>
                  <a:pt x="20974" y="33536"/>
                  <a:pt x="20518" y="34661"/>
                </a:cubicBezTo>
                <a:cubicBezTo>
                  <a:pt x="20126" y="35697"/>
                  <a:pt x="18934" y="36191"/>
                  <a:pt x="17822" y="36191"/>
                </a:cubicBezTo>
                <a:cubicBezTo>
                  <a:pt x="17727" y="36191"/>
                  <a:pt x="17632" y="36188"/>
                  <a:pt x="17539" y="36181"/>
                </a:cubicBezTo>
                <a:cubicBezTo>
                  <a:pt x="16354" y="36089"/>
                  <a:pt x="15229" y="35573"/>
                  <a:pt x="14074" y="35269"/>
                </a:cubicBezTo>
                <a:cubicBezTo>
                  <a:pt x="13493" y="35113"/>
                  <a:pt x="12875" y="35030"/>
                  <a:pt x="12259" y="35030"/>
                </a:cubicBezTo>
                <a:cubicBezTo>
                  <a:pt x="10586" y="35030"/>
                  <a:pt x="8930" y="35640"/>
                  <a:pt x="8086" y="37062"/>
                </a:cubicBezTo>
                <a:cubicBezTo>
                  <a:pt x="7326" y="38339"/>
                  <a:pt x="7417" y="39980"/>
                  <a:pt x="7995" y="41348"/>
                </a:cubicBezTo>
                <a:cubicBezTo>
                  <a:pt x="8603" y="42716"/>
                  <a:pt x="9636" y="43840"/>
                  <a:pt x="10700" y="44874"/>
                </a:cubicBezTo>
                <a:cubicBezTo>
                  <a:pt x="14439" y="48430"/>
                  <a:pt x="19059" y="51166"/>
                  <a:pt x="24074" y="52351"/>
                </a:cubicBezTo>
                <a:cubicBezTo>
                  <a:pt x="26155" y="52833"/>
                  <a:pt x="28162" y="53114"/>
                  <a:pt x="30130" y="53114"/>
                </a:cubicBezTo>
                <a:cubicBezTo>
                  <a:pt x="32876" y="53114"/>
                  <a:pt x="35547" y="52567"/>
                  <a:pt x="38239" y="51257"/>
                </a:cubicBezTo>
                <a:lnTo>
                  <a:pt x="38208" y="51257"/>
                </a:lnTo>
                <a:cubicBezTo>
                  <a:pt x="45473" y="44965"/>
                  <a:pt x="46202" y="34600"/>
                  <a:pt x="44956" y="25481"/>
                </a:cubicBezTo>
                <a:cubicBezTo>
                  <a:pt x="44743" y="23961"/>
                  <a:pt x="44743" y="22351"/>
                  <a:pt x="43892" y="21074"/>
                </a:cubicBezTo>
                <a:cubicBezTo>
                  <a:pt x="43263" y="20163"/>
                  <a:pt x="42169" y="19530"/>
                  <a:pt x="41130" y="19530"/>
                </a:cubicBezTo>
                <a:cubicBezTo>
                  <a:pt x="40714" y="19530"/>
                  <a:pt x="40306" y="19632"/>
                  <a:pt x="39941" y="19858"/>
                </a:cubicBezTo>
                <a:cubicBezTo>
                  <a:pt x="38847" y="20496"/>
                  <a:pt x="38482" y="21864"/>
                  <a:pt x="37965" y="23019"/>
                </a:cubicBezTo>
                <a:cubicBezTo>
                  <a:pt x="37266" y="24569"/>
                  <a:pt x="36141" y="25876"/>
                  <a:pt x="34743" y="26819"/>
                </a:cubicBezTo>
                <a:cubicBezTo>
                  <a:pt x="34088" y="27256"/>
                  <a:pt x="33291" y="27599"/>
                  <a:pt x="32522" y="27599"/>
                </a:cubicBezTo>
                <a:cubicBezTo>
                  <a:pt x="32221" y="27599"/>
                  <a:pt x="31925" y="27546"/>
                  <a:pt x="31643" y="27427"/>
                </a:cubicBezTo>
                <a:cubicBezTo>
                  <a:pt x="30245" y="26849"/>
                  <a:pt x="29910" y="25056"/>
                  <a:pt x="29728" y="23536"/>
                </a:cubicBezTo>
                <a:lnTo>
                  <a:pt x="28938" y="15025"/>
                </a:lnTo>
                <a:cubicBezTo>
                  <a:pt x="28786" y="13505"/>
                  <a:pt x="28634" y="11955"/>
                  <a:pt x="28026" y="10557"/>
                </a:cubicBezTo>
                <a:cubicBezTo>
                  <a:pt x="27387" y="9159"/>
                  <a:pt x="26202" y="7943"/>
                  <a:pt x="24713" y="7700"/>
                </a:cubicBezTo>
                <a:cubicBezTo>
                  <a:pt x="24551" y="7670"/>
                  <a:pt x="24388" y="7656"/>
                  <a:pt x="24224" y="7656"/>
                </a:cubicBezTo>
                <a:cubicBezTo>
                  <a:pt x="22879" y="7656"/>
                  <a:pt x="21535" y="8624"/>
                  <a:pt x="21399" y="9980"/>
                </a:cubicBezTo>
                <a:cubicBezTo>
                  <a:pt x="21308" y="10618"/>
                  <a:pt x="21521" y="11226"/>
                  <a:pt x="21551" y="11864"/>
                </a:cubicBezTo>
                <a:cubicBezTo>
                  <a:pt x="21551" y="12502"/>
                  <a:pt x="21339" y="13232"/>
                  <a:pt x="20792" y="13475"/>
                </a:cubicBezTo>
                <a:cubicBezTo>
                  <a:pt x="20662" y="13529"/>
                  <a:pt x="20528" y="13553"/>
                  <a:pt x="20393" y="13553"/>
                </a:cubicBezTo>
                <a:cubicBezTo>
                  <a:pt x="19922" y="13553"/>
                  <a:pt x="19430" y="13265"/>
                  <a:pt x="19029" y="12958"/>
                </a:cubicBezTo>
                <a:cubicBezTo>
                  <a:pt x="17326" y="11560"/>
                  <a:pt x="16050" y="9706"/>
                  <a:pt x="14864" y="7852"/>
                </a:cubicBezTo>
                <a:cubicBezTo>
                  <a:pt x="13679" y="5967"/>
                  <a:pt x="12493" y="4083"/>
                  <a:pt x="10883" y="2533"/>
                </a:cubicBezTo>
                <a:cubicBezTo>
                  <a:pt x="9380" y="1088"/>
                  <a:pt x="7412" y="1"/>
                  <a:pt x="534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03" name="Google Shape;1181;p50">
            <a:extLst>
              <a:ext uri="{FF2B5EF4-FFF2-40B4-BE49-F238E27FC236}">
                <a16:creationId xmlns:a16="http://schemas.microsoft.com/office/drawing/2014/main" id="{58856393-C19D-DCD4-FB8C-E9AFD091EE6B}"/>
              </a:ext>
            </a:extLst>
          </p:cNvPr>
          <p:cNvGrpSpPr/>
          <p:nvPr/>
        </p:nvGrpSpPr>
        <p:grpSpPr>
          <a:xfrm rot="1631380">
            <a:off x="510311" y="4257371"/>
            <a:ext cx="666389" cy="982655"/>
            <a:chOff x="3312267" y="2949449"/>
            <a:chExt cx="928765" cy="1369555"/>
          </a:xfrm>
        </p:grpSpPr>
        <p:sp>
          <p:nvSpPr>
            <p:cNvPr id="1504" name="Google Shape;1182;p50">
              <a:extLst>
                <a:ext uri="{FF2B5EF4-FFF2-40B4-BE49-F238E27FC236}">
                  <a16:creationId xmlns:a16="http://schemas.microsoft.com/office/drawing/2014/main" id="{762E7109-42A8-C0AF-162D-27E22DA4E108}"/>
                </a:ext>
              </a:extLst>
            </p:cNvPr>
            <p:cNvSpPr/>
            <p:nvPr/>
          </p:nvSpPr>
          <p:spPr>
            <a:xfrm>
              <a:off x="3312267" y="2949449"/>
              <a:ext cx="928765" cy="1369555"/>
            </a:xfrm>
            <a:custGeom>
              <a:avLst/>
              <a:gdLst/>
              <a:ahLst/>
              <a:cxnLst/>
              <a:rect l="l" t="t" r="r" b="b"/>
              <a:pathLst>
                <a:path w="46334" h="68324" extrusionOk="0">
                  <a:moveTo>
                    <a:pt x="28037" y="1"/>
                  </a:moveTo>
                  <a:cubicBezTo>
                    <a:pt x="27074" y="1"/>
                    <a:pt x="26101" y="230"/>
                    <a:pt x="25251" y="675"/>
                  </a:cubicBezTo>
                  <a:cubicBezTo>
                    <a:pt x="23117" y="1842"/>
                    <a:pt x="21749" y="4110"/>
                    <a:pt x="21082" y="6479"/>
                  </a:cubicBezTo>
                  <a:cubicBezTo>
                    <a:pt x="20448" y="8880"/>
                    <a:pt x="20415" y="11382"/>
                    <a:pt x="20348" y="13851"/>
                  </a:cubicBezTo>
                  <a:cubicBezTo>
                    <a:pt x="20248" y="16319"/>
                    <a:pt x="20114" y="18821"/>
                    <a:pt x="19247" y="21123"/>
                  </a:cubicBezTo>
                  <a:cubicBezTo>
                    <a:pt x="19014" y="21790"/>
                    <a:pt x="18580" y="22524"/>
                    <a:pt x="17880" y="22624"/>
                  </a:cubicBezTo>
                  <a:cubicBezTo>
                    <a:pt x="17825" y="22631"/>
                    <a:pt x="17771" y="22635"/>
                    <a:pt x="17718" y="22635"/>
                  </a:cubicBezTo>
                  <a:cubicBezTo>
                    <a:pt x="17082" y="22635"/>
                    <a:pt x="16519" y="22107"/>
                    <a:pt x="16212" y="21523"/>
                  </a:cubicBezTo>
                  <a:cubicBezTo>
                    <a:pt x="15878" y="20922"/>
                    <a:pt x="15678" y="20222"/>
                    <a:pt x="15278" y="19622"/>
                  </a:cubicBezTo>
                  <a:cubicBezTo>
                    <a:pt x="14749" y="18917"/>
                    <a:pt x="13877" y="18585"/>
                    <a:pt x="12985" y="18585"/>
                  </a:cubicBezTo>
                  <a:cubicBezTo>
                    <a:pt x="12187" y="18585"/>
                    <a:pt x="11373" y="18851"/>
                    <a:pt x="10774" y="19355"/>
                  </a:cubicBezTo>
                  <a:cubicBezTo>
                    <a:pt x="9507" y="20455"/>
                    <a:pt x="9073" y="22323"/>
                    <a:pt x="9273" y="24025"/>
                  </a:cubicBezTo>
                  <a:cubicBezTo>
                    <a:pt x="9474" y="25693"/>
                    <a:pt x="10207" y="27260"/>
                    <a:pt x="10941" y="28828"/>
                  </a:cubicBezTo>
                  <a:lnTo>
                    <a:pt x="15044" y="37434"/>
                  </a:lnTo>
                  <a:cubicBezTo>
                    <a:pt x="15778" y="38969"/>
                    <a:pt x="16479" y="40870"/>
                    <a:pt x="15478" y="42238"/>
                  </a:cubicBezTo>
                  <a:cubicBezTo>
                    <a:pt x="14813" y="43144"/>
                    <a:pt x="13630" y="43448"/>
                    <a:pt x="12495" y="43448"/>
                  </a:cubicBezTo>
                  <a:cubicBezTo>
                    <a:pt x="12377" y="43448"/>
                    <a:pt x="12259" y="43445"/>
                    <a:pt x="12142" y="43439"/>
                  </a:cubicBezTo>
                  <a:cubicBezTo>
                    <a:pt x="10241" y="43372"/>
                    <a:pt x="8439" y="42738"/>
                    <a:pt x="6872" y="41671"/>
                  </a:cubicBezTo>
                  <a:cubicBezTo>
                    <a:pt x="5704" y="40870"/>
                    <a:pt x="4570" y="39736"/>
                    <a:pt x="3169" y="39736"/>
                  </a:cubicBezTo>
                  <a:cubicBezTo>
                    <a:pt x="1468" y="39736"/>
                    <a:pt x="200" y="41470"/>
                    <a:pt x="100" y="43205"/>
                  </a:cubicBezTo>
                  <a:cubicBezTo>
                    <a:pt x="0" y="44906"/>
                    <a:pt x="934" y="46441"/>
                    <a:pt x="1601" y="48042"/>
                  </a:cubicBezTo>
                  <a:cubicBezTo>
                    <a:pt x="5637" y="57482"/>
                    <a:pt x="12276" y="66488"/>
                    <a:pt x="22850" y="68323"/>
                  </a:cubicBezTo>
                  <a:lnTo>
                    <a:pt x="22983" y="68323"/>
                  </a:lnTo>
                  <a:cubicBezTo>
                    <a:pt x="28721" y="67823"/>
                    <a:pt x="32924" y="65721"/>
                    <a:pt x="37060" y="61718"/>
                  </a:cubicBezTo>
                  <a:cubicBezTo>
                    <a:pt x="41163" y="57715"/>
                    <a:pt x="44032" y="52478"/>
                    <a:pt x="45566" y="46908"/>
                  </a:cubicBezTo>
                  <a:cubicBezTo>
                    <a:pt x="46000" y="45307"/>
                    <a:pt x="46333" y="43639"/>
                    <a:pt x="46133" y="41971"/>
                  </a:cubicBezTo>
                  <a:cubicBezTo>
                    <a:pt x="45900" y="40336"/>
                    <a:pt x="45032" y="38702"/>
                    <a:pt x="43565" y="37901"/>
                  </a:cubicBezTo>
                  <a:cubicBezTo>
                    <a:pt x="42934" y="37557"/>
                    <a:pt x="42254" y="37405"/>
                    <a:pt x="41563" y="37405"/>
                  </a:cubicBezTo>
                  <a:cubicBezTo>
                    <a:pt x="39843" y="37405"/>
                    <a:pt x="38055" y="38351"/>
                    <a:pt x="36793" y="39636"/>
                  </a:cubicBezTo>
                  <a:cubicBezTo>
                    <a:pt x="35859" y="40603"/>
                    <a:pt x="35125" y="41737"/>
                    <a:pt x="34024" y="42505"/>
                  </a:cubicBezTo>
                  <a:cubicBezTo>
                    <a:pt x="33375" y="42957"/>
                    <a:pt x="32563" y="43259"/>
                    <a:pt x="31787" y="43259"/>
                  </a:cubicBezTo>
                  <a:cubicBezTo>
                    <a:pt x="31248" y="43259"/>
                    <a:pt x="30726" y="43113"/>
                    <a:pt x="30288" y="42771"/>
                  </a:cubicBezTo>
                  <a:cubicBezTo>
                    <a:pt x="29221" y="41937"/>
                    <a:pt x="29154" y="40303"/>
                    <a:pt x="29688" y="39069"/>
                  </a:cubicBezTo>
                  <a:cubicBezTo>
                    <a:pt x="30222" y="37835"/>
                    <a:pt x="31256" y="36934"/>
                    <a:pt x="32190" y="35967"/>
                  </a:cubicBezTo>
                  <a:cubicBezTo>
                    <a:pt x="34825" y="33331"/>
                    <a:pt x="36960" y="30229"/>
                    <a:pt x="38561" y="26860"/>
                  </a:cubicBezTo>
                  <a:cubicBezTo>
                    <a:pt x="39362" y="25159"/>
                    <a:pt x="39895" y="22891"/>
                    <a:pt x="38528" y="21623"/>
                  </a:cubicBezTo>
                  <a:cubicBezTo>
                    <a:pt x="37981" y="21095"/>
                    <a:pt x="37254" y="20898"/>
                    <a:pt x="36490" y="20898"/>
                  </a:cubicBezTo>
                  <a:cubicBezTo>
                    <a:pt x="35901" y="20898"/>
                    <a:pt x="35291" y="21015"/>
                    <a:pt x="34725" y="21189"/>
                  </a:cubicBezTo>
                  <a:cubicBezTo>
                    <a:pt x="33424" y="21623"/>
                    <a:pt x="32256" y="22323"/>
                    <a:pt x="30922" y="22457"/>
                  </a:cubicBezTo>
                  <a:cubicBezTo>
                    <a:pt x="30793" y="22475"/>
                    <a:pt x="30661" y="22484"/>
                    <a:pt x="30528" y="22484"/>
                  </a:cubicBezTo>
                  <a:cubicBezTo>
                    <a:pt x="29454" y="22484"/>
                    <a:pt x="28302" y="21894"/>
                    <a:pt x="28154" y="20856"/>
                  </a:cubicBezTo>
                  <a:cubicBezTo>
                    <a:pt x="28087" y="20189"/>
                    <a:pt x="28420" y="19588"/>
                    <a:pt x="28754" y="19021"/>
                  </a:cubicBezTo>
                  <a:cubicBezTo>
                    <a:pt x="30555" y="15819"/>
                    <a:pt x="31923" y="12383"/>
                    <a:pt x="32723" y="8814"/>
                  </a:cubicBezTo>
                  <a:cubicBezTo>
                    <a:pt x="33291" y="6412"/>
                    <a:pt x="33524" y="3610"/>
                    <a:pt x="31956" y="1709"/>
                  </a:cubicBezTo>
                  <a:cubicBezTo>
                    <a:pt x="31003" y="553"/>
                    <a:pt x="29532" y="1"/>
                    <a:pt x="280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183;p50">
              <a:extLst>
                <a:ext uri="{FF2B5EF4-FFF2-40B4-BE49-F238E27FC236}">
                  <a16:creationId xmlns:a16="http://schemas.microsoft.com/office/drawing/2014/main" id="{ABA0BE86-1720-8D2C-11F6-D05BB59CF51F}"/>
                </a:ext>
              </a:extLst>
            </p:cNvPr>
            <p:cNvSpPr/>
            <p:nvPr/>
          </p:nvSpPr>
          <p:spPr>
            <a:xfrm>
              <a:off x="3729484" y="2962298"/>
              <a:ext cx="159157" cy="1354681"/>
            </a:xfrm>
            <a:custGeom>
              <a:avLst/>
              <a:gdLst/>
              <a:ahLst/>
              <a:cxnLst/>
              <a:rect l="l" t="t" r="r" b="b"/>
              <a:pathLst>
                <a:path w="7940" h="67582" extrusionOk="0">
                  <a:moveTo>
                    <a:pt x="7940" y="0"/>
                  </a:moveTo>
                  <a:lnTo>
                    <a:pt x="7940" y="0"/>
                  </a:lnTo>
                  <a:cubicBezTo>
                    <a:pt x="7873" y="67"/>
                    <a:pt x="7840" y="134"/>
                    <a:pt x="7807" y="200"/>
                  </a:cubicBezTo>
                  <a:cubicBezTo>
                    <a:pt x="7740" y="334"/>
                    <a:pt x="7640" y="567"/>
                    <a:pt x="7540" y="801"/>
                  </a:cubicBezTo>
                  <a:cubicBezTo>
                    <a:pt x="7273" y="1335"/>
                    <a:pt x="6906" y="2135"/>
                    <a:pt x="6472" y="3203"/>
                  </a:cubicBezTo>
                  <a:cubicBezTo>
                    <a:pt x="5205" y="6138"/>
                    <a:pt x="4204" y="9173"/>
                    <a:pt x="3437" y="12309"/>
                  </a:cubicBezTo>
                  <a:cubicBezTo>
                    <a:pt x="2936" y="14277"/>
                    <a:pt x="2503" y="16479"/>
                    <a:pt x="2036" y="18780"/>
                  </a:cubicBezTo>
                  <a:cubicBezTo>
                    <a:pt x="1602" y="21115"/>
                    <a:pt x="1168" y="23651"/>
                    <a:pt x="802" y="26286"/>
                  </a:cubicBezTo>
                  <a:cubicBezTo>
                    <a:pt x="401" y="29088"/>
                    <a:pt x="134" y="31890"/>
                    <a:pt x="34" y="34725"/>
                  </a:cubicBezTo>
                  <a:cubicBezTo>
                    <a:pt x="1" y="36193"/>
                    <a:pt x="34" y="37661"/>
                    <a:pt x="101" y="39195"/>
                  </a:cubicBezTo>
                  <a:cubicBezTo>
                    <a:pt x="134" y="40696"/>
                    <a:pt x="201" y="42230"/>
                    <a:pt x="234" y="43765"/>
                  </a:cubicBezTo>
                  <a:cubicBezTo>
                    <a:pt x="401" y="49602"/>
                    <a:pt x="868" y="55440"/>
                    <a:pt x="1702" y="61244"/>
                  </a:cubicBezTo>
                  <a:cubicBezTo>
                    <a:pt x="2503" y="66548"/>
                    <a:pt x="1769" y="63746"/>
                    <a:pt x="3170" y="67582"/>
                  </a:cubicBezTo>
                  <a:lnTo>
                    <a:pt x="3370" y="67515"/>
                  </a:lnTo>
                  <a:cubicBezTo>
                    <a:pt x="2036" y="63679"/>
                    <a:pt x="2803" y="66515"/>
                    <a:pt x="2002" y="61177"/>
                  </a:cubicBezTo>
                  <a:cubicBezTo>
                    <a:pt x="1202" y="55407"/>
                    <a:pt x="735" y="49602"/>
                    <a:pt x="568" y="43765"/>
                  </a:cubicBezTo>
                  <a:cubicBezTo>
                    <a:pt x="501" y="42230"/>
                    <a:pt x="468" y="40696"/>
                    <a:pt x="401" y="39195"/>
                  </a:cubicBezTo>
                  <a:cubicBezTo>
                    <a:pt x="368" y="37661"/>
                    <a:pt x="335" y="36193"/>
                    <a:pt x="368" y="34725"/>
                  </a:cubicBezTo>
                  <a:cubicBezTo>
                    <a:pt x="468" y="31923"/>
                    <a:pt x="701" y="29121"/>
                    <a:pt x="1102" y="26352"/>
                  </a:cubicBezTo>
                  <a:cubicBezTo>
                    <a:pt x="1435" y="23717"/>
                    <a:pt x="1869" y="21182"/>
                    <a:pt x="2303" y="18847"/>
                  </a:cubicBezTo>
                  <a:cubicBezTo>
                    <a:pt x="2736" y="16512"/>
                    <a:pt x="3170" y="14311"/>
                    <a:pt x="3670" y="12342"/>
                  </a:cubicBezTo>
                  <a:cubicBezTo>
                    <a:pt x="4404" y="9240"/>
                    <a:pt x="5371" y="6205"/>
                    <a:pt x="6572" y="3236"/>
                  </a:cubicBezTo>
                  <a:cubicBezTo>
                    <a:pt x="7006" y="2202"/>
                    <a:pt x="7340" y="1368"/>
                    <a:pt x="7573" y="834"/>
                  </a:cubicBezTo>
                  <a:lnTo>
                    <a:pt x="7840" y="200"/>
                  </a:lnTo>
                  <a:cubicBezTo>
                    <a:pt x="7873" y="134"/>
                    <a:pt x="7907" y="67"/>
                    <a:pt x="794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184;p50">
              <a:extLst>
                <a:ext uri="{FF2B5EF4-FFF2-40B4-BE49-F238E27FC236}">
                  <a16:creationId xmlns:a16="http://schemas.microsoft.com/office/drawing/2014/main" id="{994E36F9-3689-1E5D-BE0E-A063184856A2}"/>
                </a:ext>
              </a:extLst>
            </p:cNvPr>
            <p:cNvSpPr/>
            <p:nvPr/>
          </p:nvSpPr>
          <p:spPr>
            <a:xfrm>
              <a:off x="3527571" y="3338082"/>
              <a:ext cx="204619" cy="318956"/>
            </a:xfrm>
            <a:custGeom>
              <a:avLst/>
              <a:gdLst/>
              <a:ahLst/>
              <a:cxnLst/>
              <a:rect l="l" t="t" r="r" b="b"/>
              <a:pathLst>
                <a:path w="10208" h="15912" extrusionOk="0">
                  <a:moveTo>
                    <a:pt x="0" y="0"/>
                  </a:moveTo>
                  <a:lnTo>
                    <a:pt x="0" y="0"/>
                  </a:lnTo>
                  <a:cubicBezTo>
                    <a:pt x="100" y="234"/>
                    <a:pt x="234" y="434"/>
                    <a:pt x="400" y="634"/>
                  </a:cubicBezTo>
                  <a:cubicBezTo>
                    <a:pt x="701" y="1034"/>
                    <a:pt x="1068" y="1601"/>
                    <a:pt x="1568" y="2302"/>
                  </a:cubicBezTo>
                  <a:cubicBezTo>
                    <a:pt x="2502" y="3703"/>
                    <a:pt x="3769" y="5704"/>
                    <a:pt x="5104" y="7972"/>
                  </a:cubicBezTo>
                  <a:cubicBezTo>
                    <a:pt x="6438" y="10207"/>
                    <a:pt x="7672" y="12209"/>
                    <a:pt x="8606" y="13643"/>
                  </a:cubicBezTo>
                  <a:cubicBezTo>
                    <a:pt x="9073" y="14344"/>
                    <a:pt x="9440" y="14944"/>
                    <a:pt x="9740" y="15311"/>
                  </a:cubicBezTo>
                  <a:cubicBezTo>
                    <a:pt x="9874" y="15544"/>
                    <a:pt x="10007" y="15745"/>
                    <a:pt x="10207" y="15911"/>
                  </a:cubicBezTo>
                  <a:cubicBezTo>
                    <a:pt x="10107" y="15678"/>
                    <a:pt x="9974" y="15478"/>
                    <a:pt x="9807" y="15278"/>
                  </a:cubicBezTo>
                  <a:lnTo>
                    <a:pt x="8773" y="13543"/>
                  </a:lnTo>
                  <a:cubicBezTo>
                    <a:pt x="7839" y="12009"/>
                    <a:pt x="6705" y="10041"/>
                    <a:pt x="5337" y="7806"/>
                  </a:cubicBezTo>
                  <a:cubicBezTo>
                    <a:pt x="4003" y="5571"/>
                    <a:pt x="2735" y="3569"/>
                    <a:pt x="1701" y="2168"/>
                  </a:cubicBezTo>
                  <a:cubicBezTo>
                    <a:pt x="1201" y="1468"/>
                    <a:pt x="801" y="934"/>
                    <a:pt x="500" y="567"/>
                  </a:cubicBezTo>
                  <a:cubicBezTo>
                    <a:pt x="334" y="367"/>
                    <a:pt x="167" y="167"/>
                    <a:pt x="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185;p50">
              <a:extLst>
                <a:ext uri="{FF2B5EF4-FFF2-40B4-BE49-F238E27FC236}">
                  <a16:creationId xmlns:a16="http://schemas.microsoft.com/office/drawing/2014/main" id="{AB550502-9CAD-EF77-8FA6-7112C86A92E7}"/>
                </a:ext>
              </a:extLst>
            </p:cNvPr>
            <p:cNvSpPr/>
            <p:nvPr/>
          </p:nvSpPr>
          <p:spPr>
            <a:xfrm>
              <a:off x="3731508" y="3396914"/>
              <a:ext cx="363757" cy="260124"/>
            </a:xfrm>
            <a:custGeom>
              <a:avLst/>
              <a:gdLst/>
              <a:ahLst/>
              <a:cxnLst/>
              <a:rect l="l" t="t" r="r" b="b"/>
              <a:pathLst>
                <a:path w="18147" h="12977" extrusionOk="0">
                  <a:moveTo>
                    <a:pt x="18146" y="0"/>
                  </a:moveTo>
                  <a:lnTo>
                    <a:pt x="18146" y="0"/>
                  </a:lnTo>
                  <a:cubicBezTo>
                    <a:pt x="17846" y="67"/>
                    <a:pt x="17579" y="201"/>
                    <a:pt x="17312" y="367"/>
                  </a:cubicBezTo>
                  <a:cubicBezTo>
                    <a:pt x="16812" y="601"/>
                    <a:pt x="16078" y="968"/>
                    <a:pt x="15211" y="1502"/>
                  </a:cubicBezTo>
                  <a:cubicBezTo>
                    <a:pt x="12943" y="2802"/>
                    <a:pt x="10708" y="4237"/>
                    <a:pt x="8573" y="5771"/>
                  </a:cubicBezTo>
                  <a:cubicBezTo>
                    <a:pt x="6071" y="7573"/>
                    <a:pt x="3903" y="9340"/>
                    <a:pt x="2368" y="10708"/>
                  </a:cubicBezTo>
                  <a:cubicBezTo>
                    <a:pt x="1601" y="11375"/>
                    <a:pt x="1034" y="11909"/>
                    <a:pt x="600" y="12309"/>
                  </a:cubicBezTo>
                  <a:cubicBezTo>
                    <a:pt x="400" y="12509"/>
                    <a:pt x="200" y="12743"/>
                    <a:pt x="0" y="12976"/>
                  </a:cubicBezTo>
                  <a:cubicBezTo>
                    <a:pt x="234" y="12810"/>
                    <a:pt x="467" y="12609"/>
                    <a:pt x="701" y="12409"/>
                  </a:cubicBezTo>
                  <a:cubicBezTo>
                    <a:pt x="1101" y="12042"/>
                    <a:pt x="1735" y="11509"/>
                    <a:pt x="2502" y="10875"/>
                  </a:cubicBezTo>
                  <a:cubicBezTo>
                    <a:pt x="4070" y="9574"/>
                    <a:pt x="6271" y="7839"/>
                    <a:pt x="8773" y="6038"/>
                  </a:cubicBezTo>
                  <a:cubicBezTo>
                    <a:pt x="11275" y="4237"/>
                    <a:pt x="13610" y="2702"/>
                    <a:pt x="15344" y="1668"/>
                  </a:cubicBezTo>
                  <a:cubicBezTo>
                    <a:pt x="16178" y="1135"/>
                    <a:pt x="16912" y="734"/>
                    <a:pt x="17379" y="434"/>
                  </a:cubicBezTo>
                  <a:cubicBezTo>
                    <a:pt x="17646" y="334"/>
                    <a:pt x="17913" y="167"/>
                    <a:pt x="18146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186;p50">
              <a:extLst>
                <a:ext uri="{FF2B5EF4-FFF2-40B4-BE49-F238E27FC236}">
                  <a16:creationId xmlns:a16="http://schemas.microsoft.com/office/drawing/2014/main" id="{143A9B75-D0BE-551E-1C96-9C78A21E0BAC}"/>
                </a:ext>
              </a:extLst>
            </p:cNvPr>
            <p:cNvSpPr/>
            <p:nvPr/>
          </p:nvSpPr>
          <p:spPr>
            <a:xfrm>
              <a:off x="3327642" y="3766002"/>
              <a:ext cx="437983" cy="413909"/>
            </a:xfrm>
            <a:custGeom>
              <a:avLst/>
              <a:gdLst/>
              <a:ahLst/>
              <a:cxnLst/>
              <a:rect l="l" t="t" r="r" b="b"/>
              <a:pathLst>
                <a:path w="21850" h="20649" extrusionOk="0">
                  <a:moveTo>
                    <a:pt x="0" y="1"/>
                  </a:moveTo>
                  <a:cubicBezTo>
                    <a:pt x="0" y="1"/>
                    <a:pt x="67" y="67"/>
                    <a:pt x="200" y="234"/>
                  </a:cubicBezTo>
                  <a:lnTo>
                    <a:pt x="834" y="835"/>
                  </a:lnTo>
                  <a:lnTo>
                    <a:pt x="3203" y="3036"/>
                  </a:lnTo>
                  <a:cubicBezTo>
                    <a:pt x="5171" y="4904"/>
                    <a:pt x="7839" y="7506"/>
                    <a:pt x="10808" y="10441"/>
                  </a:cubicBezTo>
                  <a:cubicBezTo>
                    <a:pt x="13743" y="13377"/>
                    <a:pt x="16445" y="15979"/>
                    <a:pt x="18480" y="17813"/>
                  </a:cubicBezTo>
                  <a:cubicBezTo>
                    <a:pt x="19481" y="18714"/>
                    <a:pt x="20315" y="19448"/>
                    <a:pt x="20915" y="19948"/>
                  </a:cubicBezTo>
                  <a:lnTo>
                    <a:pt x="21582" y="20482"/>
                  </a:lnTo>
                  <a:cubicBezTo>
                    <a:pt x="21649" y="20549"/>
                    <a:pt x="21749" y="20615"/>
                    <a:pt x="21816" y="20649"/>
                  </a:cubicBezTo>
                  <a:cubicBezTo>
                    <a:pt x="21849" y="20649"/>
                    <a:pt x="21749" y="20582"/>
                    <a:pt x="21616" y="20449"/>
                  </a:cubicBezTo>
                  <a:lnTo>
                    <a:pt x="20982" y="19848"/>
                  </a:lnTo>
                  <a:lnTo>
                    <a:pt x="18647" y="17647"/>
                  </a:lnTo>
                  <a:cubicBezTo>
                    <a:pt x="16646" y="15779"/>
                    <a:pt x="13977" y="13143"/>
                    <a:pt x="11008" y="10208"/>
                  </a:cubicBezTo>
                  <a:cubicBezTo>
                    <a:pt x="8073" y="7306"/>
                    <a:pt x="5371" y="4671"/>
                    <a:pt x="3336" y="2869"/>
                  </a:cubicBezTo>
                  <a:cubicBezTo>
                    <a:pt x="2335" y="1935"/>
                    <a:pt x="1501" y="1201"/>
                    <a:pt x="934" y="734"/>
                  </a:cubicBezTo>
                  <a:lnTo>
                    <a:pt x="234" y="167"/>
                  </a:lnTo>
                  <a:cubicBezTo>
                    <a:pt x="167" y="101"/>
                    <a:pt x="100" y="34"/>
                    <a:pt x="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187;p50">
              <a:extLst>
                <a:ext uri="{FF2B5EF4-FFF2-40B4-BE49-F238E27FC236}">
                  <a16:creationId xmlns:a16="http://schemas.microsoft.com/office/drawing/2014/main" id="{4AD3ADFB-E736-208D-DC50-FF547B518252}"/>
                </a:ext>
              </a:extLst>
            </p:cNvPr>
            <p:cNvSpPr/>
            <p:nvPr/>
          </p:nvSpPr>
          <p:spPr>
            <a:xfrm>
              <a:off x="3764923" y="3762655"/>
              <a:ext cx="449349" cy="417257"/>
            </a:xfrm>
            <a:custGeom>
              <a:avLst/>
              <a:gdLst/>
              <a:ahLst/>
              <a:cxnLst/>
              <a:rect l="l" t="t" r="r" b="b"/>
              <a:pathLst>
                <a:path w="22417" h="20816" extrusionOk="0">
                  <a:moveTo>
                    <a:pt x="22417" y="1"/>
                  </a:moveTo>
                  <a:lnTo>
                    <a:pt x="22417" y="1"/>
                  </a:lnTo>
                  <a:cubicBezTo>
                    <a:pt x="22317" y="34"/>
                    <a:pt x="22250" y="101"/>
                    <a:pt x="22150" y="168"/>
                  </a:cubicBezTo>
                  <a:lnTo>
                    <a:pt x="21483" y="735"/>
                  </a:lnTo>
                  <a:cubicBezTo>
                    <a:pt x="20883" y="1235"/>
                    <a:pt x="20049" y="1969"/>
                    <a:pt x="19015" y="2903"/>
                  </a:cubicBezTo>
                  <a:cubicBezTo>
                    <a:pt x="16913" y="4738"/>
                    <a:pt x="14144" y="7373"/>
                    <a:pt x="11075" y="10275"/>
                  </a:cubicBezTo>
                  <a:cubicBezTo>
                    <a:pt x="8040" y="13210"/>
                    <a:pt x="5271" y="15846"/>
                    <a:pt x="3237" y="17714"/>
                  </a:cubicBezTo>
                  <a:lnTo>
                    <a:pt x="868" y="19948"/>
                  </a:lnTo>
                  <a:lnTo>
                    <a:pt x="201" y="20582"/>
                  </a:lnTo>
                  <a:cubicBezTo>
                    <a:pt x="134" y="20649"/>
                    <a:pt x="68" y="20716"/>
                    <a:pt x="1" y="20816"/>
                  </a:cubicBezTo>
                  <a:cubicBezTo>
                    <a:pt x="101" y="20749"/>
                    <a:pt x="168" y="20682"/>
                    <a:pt x="234" y="20616"/>
                  </a:cubicBezTo>
                  <a:lnTo>
                    <a:pt x="935" y="20049"/>
                  </a:lnTo>
                  <a:cubicBezTo>
                    <a:pt x="1535" y="19548"/>
                    <a:pt x="2369" y="18814"/>
                    <a:pt x="3403" y="17880"/>
                  </a:cubicBezTo>
                  <a:cubicBezTo>
                    <a:pt x="5471" y="16046"/>
                    <a:pt x="8273" y="13444"/>
                    <a:pt x="11309" y="10508"/>
                  </a:cubicBezTo>
                  <a:cubicBezTo>
                    <a:pt x="14378" y="7606"/>
                    <a:pt x="17147" y="4971"/>
                    <a:pt x="19148" y="3070"/>
                  </a:cubicBezTo>
                  <a:lnTo>
                    <a:pt x="21550" y="835"/>
                  </a:lnTo>
                  <a:lnTo>
                    <a:pt x="22217" y="234"/>
                  </a:lnTo>
                  <a:cubicBezTo>
                    <a:pt x="22350" y="101"/>
                    <a:pt x="22417" y="1"/>
                    <a:pt x="2241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BC7334DE-3619-5EE5-9882-30860F824E0A}"/>
              </a:ext>
            </a:extLst>
          </p:cNvPr>
          <p:cNvSpPr txBox="1"/>
          <p:nvPr/>
        </p:nvSpPr>
        <p:spPr>
          <a:xfrm>
            <a:off x="289187" y="2157339"/>
            <a:ext cx="5459387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12750" indent="-285750" algn="just">
              <a:buFont typeface="Wingdings" panose="05000000000000000000" pitchFamily="2" charset="2"/>
              <a:buChar char="Ø"/>
            </a:pPr>
            <a:r>
              <a:rPr lang="en-US" altLang="ko-KR" sz="2400" b="1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itchFamily="34" charset="0"/>
              </a:rPr>
              <a:t>I am Stuck – Your are not stuck</a:t>
            </a:r>
            <a:r>
              <a:rPr lang="en-US" altLang="ko-KR" sz="2400" b="1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itchFamily="34" charset="0"/>
              </a:rPr>
              <a:t>(You can always take the smallest possible step to get you out of where you are right now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9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5" grpId="0" build="p"/>
      <p:bldP spid="3" grpId="0"/>
    </p:bldLst>
  </p:timing>
</p:sld>
</file>

<file path=ppt/theme/theme1.xml><?xml version="1.0" encoding="utf-8"?>
<a:theme xmlns:a="http://schemas.openxmlformats.org/drawingml/2006/main" name="Retato Slideshow by Slidesgo">
  <a:themeElements>
    <a:clrScheme name="Simple Light">
      <a:dk1>
        <a:srgbClr val="263238"/>
      </a:dk1>
      <a:lt1>
        <a:srgbClr val="FFFFFF"/>
      </a:lt1>
      <a:dk2>
        <a:srgbClr val="263238"/>
      </a:dk2>
      <a:lt2>
        <a:srgbClr val="EEEEEE"/>
      </a:lt2>
      <a:accent1>
        <a:srgbClr val="F5F5F5"/>
      </a:accent1>
      <a:accent2>
        <a:srgbClr val="407BFF"/>
      </a:accent2>
      <a:accent3>
        <a:srgbClr val="305DBF"/>
      </a:accent3>
      <a:accent4>
        <a:srgbClr val="455A64"/>
      </a:accent4>
      <a:accent5>
        <a:srgbClr val="E0E0E0"/>
      </a:accent5>
      <a:accent6>
        <a:srgbClr val="203E80"/>
      </a:accent6>
      <a:hlink>
        <a:srgbClr val="26323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2176</TotalTime>
  <Words>191</Words>
  <Application>Microsoft Office PowerPoint</Application>
  <PresentationFormat>On-screen Show (16:9)</PresentationFormat>
  <Paragraphs>30</Paragraphs>
  <Slides>12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5" baseType="lpstr">
      <vt:lpstr>Cambria Math</vt:lpstr>
      <vt:lpstr>Fira Sans Condensed</vt:lpstr>
      <vt:lpstr>Fredoka One</vt:lpstr>
      <vt:lpstr>Cambria</vt:lpstr>
      <vt:lpstr>Roboto Slab SemiBold</vt:lpstr>
      <vt:lpstr>Arial</vt:lpstr>
      <vt:lpstr>Roboto Black</vt:lpstr>
      <vt:lpstr>Fira Sans Condensed ExtraBold</vt:lpstr>
      <vt:lpstr>Barlow</vt:lpstr>
      <vt:lpstr>Algerian</vt:lpstr>
      <vt:lpstr>Wingdings</vt:lpstr>
      <vt:lpstr>Raleway</vt:lpstr>
      <vt:lpstr>Retato Slideshow by Slidesgo</vt:lpstr>
      <vt:lpstr>PowerPoint Presentation</vt:lpstr>
      <vt:lpstr>Announcement</vt:lpstr>
      <vt:lpstr>PowerPoint Presentation</vt:lpstr>
      <vt:lpstr>PowerPoint Presentation</vt:lpstr>
      <vt:lpstr>Post Your 1st Half Attendance</vt:lpstr>
      <vt:lpstr>PowerPoint Presentation</vt:lpstr>
      <vt:lpstr>Solution - Internship</vt:lpstr>
      <vt:lpstr>PowerPoint Presentation</vt:lpstr>
      <vt:lpstr>PowerPoint Presentation</vt:lpstr>
      <vt:lpstr>Post Your 2nd Half Attendance</vt:lpstr>
      <vt:lpstr>PowerPoint Presentation</vt:lpstr>
      <vt:lpstr>Q &amp; A Session?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Artificial Intelligence – 30 Days Challenge</dc:title>
  <cp:lastModifiedBy>ramesh de villiers</cp:lastModifiedBy>
  <cp:revision>96</cp:revision>
  <dcterms:modified xsi:type="dcterms:W3CDTF">2023-11-21T10:58:32Z</dcterms:modified>
</cp:coreProperties>
</file>